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photoAlbum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658"/>
    <a:srgbClr val="EBEFF2"/>
    <a:srgbClr val="0B0909"/>
    <a:srgbClr val="180D0C"/>
    <a:srgbClr val="140B0D"/>
    <a:srgbClr val="261112"/>
    <a:srgbClr val="120D0E"/>
    <a:srgbClr val="21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>
        <p:scale>
          <a:sx n="100" d="100"/>
          <a:sy n="100" d="100"/>
        </p:scale>
        <p:origin x="144" y="-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Анастасия Ларионова" userId="c69d0b4d7fdc4c9c" providerId="LiveId" clId="{4E7FC19C-C82A-4FFE-B123-DBDB98249C69}"/>
    <pc:docChg chg="undo custSel addSld delSld modSld sldOrd">
      <pc:chgData name="Анастасия Ларионова" userId="c69d0b4d7fdc4c9c" providerId="LiveId" clId="{4E7FC19C-C82A-4FFE-B123-DBDB98249C69}" dt="2024-10-12T18:25:42.132" v="1435" actId="1076"/>
      <pc:docMkLst>
        <pc:docMk/>
      </pc:docMkLst>
      <pc:sldChg chg="addSp delSp modSp mod">
        <pc:chgData name="Анастасия Ларионова" userId="c69d0b4d7fdc4c9c" providerId="LiveId" clId="{4E7FC19C-C82A-4FFE-B123-DBDB98249C69}" dt="2024-10-12T17:18:20.768" v="1149" actId="208"/>
        <pc:sldMkLst>
          <pc:docMk/>
          <pc:sldMk cId="2962048669" sldId="258"/>
        </pc:sldMkLst>
        <pc:spChg chg="add mod">
          <ac:chgData name="Анастасия Ларионова" userId="c69d0b4d7fdc4c9c" providerId="LiveId" clId="{4E7FC19C-C82A-4FFE-B123-DBDB98249C69}" dt="2024-10-12T17:16:43.534" v="1066" actId="1037"/>
          <ac:spMkLst>
            <pc:docMk/>
            <pc:sldMk cId="2962048669" sldId="258"/>
            <ac:spMk id="2" creationId="{32570F94-B651-602E-DD9D-1DB2053BE90A}"/>
          </ac:spMkLst>
        </pc:spChg>
        <pc:spChg chg="del mod">
          <ac:chgData name="Анастасия Ларионова" userId="c69d0b4d7fdc4c9c" providerId="LiveId" clId="{4E7FC19C-C82A-4FFE-B123-DBDB98249C69}" dt="2024-10-12T16:21:25.103" v="732" actId="478"/>
          <ac:spMkLst>
            <pc:docMk/>
            <pc:sldMk cId="2962048669" sldId="258"/>
            <ac:spMk id="6" creationId="{17926858-459A-B717-0C04-382446EBB8F4}"/>
          </ac:spMkLst>
        </pc:spChg>
        <pc:spChg chg="add mod">
          <ac:chgData name="Анастасия Ларионова" userId="c69d0b4d7fdc4c9c" providerId="LiveId" clId="{4E7FC19C-C82A-4FFE-B123-DBDB98249C69}" dt="2024-10-12T17:17:19.408" v="1141" actId="20577"/>
          <ac:spMkLst>
            <pc:docMk/>
            <pc:sldMk cId="2962048669" sldId="258"/>
            <ac:spMk id="6" creationId="{7E5DF50D-1B12-9203-3C78-432C3E92B6AD}"/>
          </ac:spMkLst>
        </pc:spChg>
        <pc:spChg chg="del">
          <ac:chgData name="Анастасия Ларионова" userId="c69d0b4d7fdc4c9c" providerId="LiveId" clId="{4E7FC19C-C82A-4FFE-B123-DBDB98249C69}" dt="2024-10-12T16:24:12.979" v="759" actId="478"/>
          <ac:spMkLst>
            <pc:docMk/>
            <pc:sldMk cId="2962048669" sldId="258"/>
            <ac:spMk id="7" creationId="{C73B3BCC-FA75-C520-DF89-679FBE664342}"/>
          </ac:spMkLst>
        </pc:spChg>
        <pc:spChg chg="del">
          <ac:chgData name="Анастасия Ларионова" userId="c69d0b4d7fdc4c9c" providerId="LiveId" clId="{4E7FC19C-C82A-4FFE-B123-DBDB98249C69}" dt="2024-10-12T16:19:28.273" v="706" actId="478"/>
          <ac:spMkLst>
            <pc:docMk/>
            <pc:sldMk cId="2962048669" sldId="258"/>
            <ac:spMk id="8" creationId="{16CB14BC-022E-6A98-019A-8EBBDB7D5BBA}"/>
          </ac:spMkLst>
        </pc:spChg>
        <pc:spChg chg="del">
          <ac:chgData name="Анастасия Ларионова" userId="c69d0b4d7fdc4c9c" providerId="LiveId" clId="{4E7FC19C-C82A-4FFE-B123-DBDB98249C69}" dt="2024-10-12T16:20:02.209" v="715" actId="478"/>
          <ac:spMkLst>
            <pc:docMk/>
            <pc:sldMk cId="2962048669" sldId="258"/>
            <ac:spMk id="9" creationId="{DF264FB2-FDE9-5975-3A0D-ACC2CD2AD293}"/>
          </ac:spMkLst>
        </pc:spChg>
        <pc:spChg chg="add del mod">
          <ac:chgData name="Анастасия Ларионова" userId="c69d0b4d7fdc4c9c" providerId="LiveId" clId="{4E7FC19C-C82A-4FFE-B123-DBDB98249C69}" dt="2024-10-12T16:18:24.914" v="691" actId="478"/>
          <ac:spMkLst>
            <pc:docMk/>
            <pc:sldMk cId="2962048669" sldId="258"/>
            <ac:spMk id="10" creationId="{55DD5A50-D9FE-B3AF-A070-DBBBE42CE544}"/>
          </ac:spMkLst>
        </pc:spChg>
        <pc:spChg chg="mod">
          <ac:chgData name="Анастасия Ларионова" userId="c69d0b4d7fdc4c9c" providerId="LiveId" clId="{4E7FC19C-C82A-4FFE-B123-DBDB98249C69}" dt="2024-10-12T17:17:38.976" v="1143" actId="1076"/>
          <ac:spMkLst>
            <pc:docMk/>
            <pc:sldMk cId="2962048669" sldId="258"/>
            <ac:spMk id="11" creationId="{2EBC086D-7401-6008-B4FE-14089FC6D614}"/>
          </ac:spMkLst>
        </pc:spChg>
        <pc:spChg chg="del mod">
          <ac:chgData name="Анастасия Ларионова" userId="c69d0b4d7fdc4c9c" providerId="LiveId" clId="{4E7FC19C-C82A-4FFE-B123-DBDB98249C69}" dt="2024-10-12T17:13:51.996" v="947" actId="478"/>
          <ac:spMkLst>
            <pc:docMk/>
            <pc:sldMk cId="2962048669" sldId="258"/>
            <ac:spMk id="12" creationId="{1FBC821E-C627-DBA3-CFA8-F21EC6AA3FD1}"/>
          </ac:spMkLst>
        </pc:spChg>
        <pc:spChg chg="mod">
          <ac:chgData name="Анастасия Ларионова" userId="c69d0b4d7fdc4c9c" providerId="LiveId" clId="{4E7FC19C-C82A-4FFE-B123-DBDB98249C69}" dt="2024-10-12T17:15:45.747" v="1000" actId="1076"/>
          <ac:spMkLst>
            <pc:docMk/>
            <pc:sldMk cId="2962048669" sldId="258"/>
            <ac:spMk id="13" creationId="{2B18C9D4-9F2F-F4D7-BC94-4D694B6BFEA1}"/>
          </ac:spMkLst>
        </pc:spChg>
        <pc:spChg chg="add del mod">
          <ac:chgData name="Анастасия Ларионова" userId="c69d0b4d7fdc4c9c" providerId="LiveId" clId="{4E7FC19C-C82A-4FFE-B123-DBDB98249C69}" dt="2024-10-12T16:17:29.212" v="682"/>
          <ac:spMkLst>
            <pc:docMk/>
            <pc:sldMk cId="2962048669" sldId="258"/>
            <ac:spMk id="14" creationId="{F2637279-7FD9-2E99-8F49-FF3C8DB29591}"/>
          </ac:spMkLst>
        </pc:spChg>
        <pc:spChg chg="mod">
          <ac:chgData name="Анастасия Ларионова" userId="c69d0b4d7fdc4c9c" providerId="LiveId" clId="{4E7FC19C-C82A-4FFE-B123-DBDB98249C69}" dt="2024-10-12T17:12:54.919" v="934" actId="1076"/>
          <ac:spMkLst>
            <pc:docMk/>
            <pc:sldMk cId="2962048669" sldId="258"/>
            <ac:spMk id="18" creationId="{44AA353B-A007-A289-0559-45C10CA6EEA9}"/>
          </ac:spMkLst>
        </pc:spChg>
        <pc:spChg chg="mod">
          <ac:chgData name="Анастасия Ларионова" userId="c69d0b4d7fdc4c9c" providerId="LiveId" clId="{4E7FC19C-C82A-4FFE-B123-DBDB98249C69}" dt="2024-10-12T17:12:59.216" v="935" actId="1076"/>
          <ac:spMkLst>
            <pc:docMk/>
            <pc:sldMk cId="2962048669" sldId="258"/>
            <ac:spMk id="19" creationId="{FAC679A7-22DC-C093-649F-A0F212CE949C}"/>
          </ac:spMkLst>
        </pc:spChg>
        <pc:spChg chg="mod">
          <ac:chgData name="Анастасия Ларионова" userId="c69d0b4d7fdc4c9c" providerId="LiveId" clId="{4E7FC19C-C82A-4FFE-B123-DBDB98249C69}" dt="2024-10-12T17:12:05.037" v="919" actId="1076"/>
          <ac:spMkLst>
            <pc:docMk/>
            <pc:sldMk cId="2962048669" sldId="258"/>
            <ac:spMk id="20" creationId="{4CFCC47C-9B58-D795-2CF2-C3FFF47F2032}"/>
          </ac:spMkLst>
        </pc:spChg>
        <pc:picChg chg="add del mod modCrop">
          <ac:chgData name="Анастасия Ларионова" userId="c69d0b4d7fdc4c9c" providerId="LiveId" clId="{4E7FC19C-C82A-4FFE-B123-DBDB98249C69}" dt="2024-10-12T17:18:10.677" v="1145" actId="208"/>
          <ac:picMkLst>
            <pc:docMk/>
            <pc:sldMk cId="2962048669" sldId="258"/>
            <ac:picMk id="3" creationId="{DF2846EF-FE00-DF52-3286-D999BDC733DE}"/>
          </ac:picMkLst>
        </pc:picChg>
        <pc:picChg chg="add mod">
          <ac:chgData name="Анастасия Ларионова" userId="c69d0b4d7fdc4c9c" providerId="LiveId" clId="{4E7FC19C-C82A-4FFE-B123-DBDB98249C69}" dt="2024-10-12T17:18:18.745" v="1148" actId="208"/>
          <ac:picMkLst>
            <pc:docMk/>
            <pc:sldMk cId="2962048669" sldId="258"/>
            <ac:picMk id="16" creationId="{35C4E36C-636E-22A7-F15E-A33BA6044BCA}"/>
          </ac:picMkLst>
        </pc:picChg>
        <pc:picChg chg="add mod modCrop">
          <ac:chgData name="Анастасия Ларионова" userId="c69d0b4d7fdc4c9c" providerId="LiveId" clId="{4E7FC19C-C82A-4FFE-B123-DBDB98249C69}" dt="2024-10-12T17:18:20.768" v="1149" actId="208"/>
          <ac:picMkLst>
            <pc:docMk/>
            <pc:sldMk cId="2962048669" sldId="258"/>
            <ac:picMk id="21" creationId="{2F7918B8-8179-4D6B-EEFF-087921B9DEC0}"/>
          </ac:picMkLst>
        </pc:picChg>
        <pc:picChg chg="add mod modCrop">
          <ac:chgData name="Анастасия Ларионова" userId="c69d0b4d7fdc4c9c" providerId="LiveId" clId="{4E7FC19C-C82A-4FFE-B123-DBDB98249C69}" dt="2024-10-12T17:18:16.577" v="1147" actId="208"/>
          <ac:picMkLst>
            <pc:docMk/>
            <pc:sldMk cId="2962048669" sldId="258"/>
            <ac:picMk id="23" creationId="{E166191C-616D-864D-FAF8-49A8CFC2EDF7}"/>
          </ac:picMkLst>
        </pc:picChg>
        <pc:picChg chg="add mod modCrop">
          <ac:chgData name="Анастасия Ларионова" userId="c69d0b4d7fdc4c9c" providerId="LiveId" clId="{4E7FC19C-C82A-4FFE-B123-DBDB98249C69}" dt="2024-10-12T17:18:14.594" v="1146" actId="208"/>
          <ac:picMkLst>
            <pc:docMk/>
            <pc:sldMk cId="2962048669" sldId="258"/>
            <ac:picMk id="25" creationId="{2989D221-709C-B498-7B5E-0CE3853E399D}"/>
          </ac:picMkLst>
        </pc:picChg>
      </pc:sldChg>
      <pc:sldChg chg="addSp delSp modSp mod">
        <pc:chgData name="Анастасия Ларионова" userId="c69d0b4d7fdc4c9c" providerId="LiveId" clId="{4E7FC19C-C82A-4FFE-B123-DBDB98249C69}" dt="2024-10-12T17:19:08.910" v="1161" actId="20577"/>
        <pc:sldMkLst>
          <pc:docMk/>
          <pc:sldMk cId="3581100061" sldId="259"/>
        </pc:sldMkLst>
        <pc:spChg chg="mod">
          <ac:chgData name="Анастасия Ларионова" userId="c69d0b4d7fdc4c9c" providerId="LiveId" clId="{4E7FC19C-C82A-4FFE-B123-DBDB98249C69}" dt="2024-10-12T09:30:42.905" v="63" actId="1076"/>
          <ac:spMkLst>
            <pc:docMk/>
            <pc:sldMk cId="3581100061" sldId="259"/>
            <ac:spMk id="5" creationId="{046FD75F-1D90-D740-12DF-27288D00E8EA}"/>
          </ac:spMkLst>
        </pc:spChg>
        <pc:spChg chg="mod">
          <ac:chgData name="Анастасия Ларионова" userId="c69d0b4d7fdc4c9c" providerId="LiveId" clId="{4E7FC19C-C82A-4FFE-B123-DBDB98249C69}" dt="2024-10-12T17:19:08.910" v="1161" actId="20577"/>
          <ac:spMkLst>
            <pc:docMk/>
            <pc:sldMk cId="3581100061" sldId="259"/>
            <ac:spMk id="6" creationId="{4242F9EA-8020-E9DE-E650-1878DECA1864}"/>
          </ac:spMkLst>
        </pc:spChg>
        <pc:picChg chg="add mod modCrop">
          <ac:chgData name="Анастасия Ларионова" userId="c69d0b4d7fdc4c9c" providerId="LiveId" clId="{4E7FC19C-C82A-4FFE-B123-DBDB98249C69}" dt="2024-10-12T09:29:29.685" v="57" actId="1076"/>
          <ac:picMkLst>
            <pc:docMk/>
            <pc:sldMk cId="3581100061" sldId="259"/>
            <ac:picMk id="7" creationId="{94111A54-32D5-3366-B245-9CA49801ECEA}"/>
          </ac:picMkLst>
        </pc:picChg>
        <pc:picChg chg="del">
          <ac:chgData name="Анастасия Ларионова" userId="c69d0b4d7fdc4c9c" providerId="LiveId" clId="{4E7FC19C-C82A-4FFE-B123-DBDB98249C69}" dt="2024-10-12T08:43:44.917" v="0" actId="478"/>
          <ac:picMkLst>
            <pc:docMk/>
            <pc:sldMk cId="3581100061" sldId="259"/>
            <ac:picMk id="8" creationId="{D44D3D9F-11CE-1604-3423-26FAB75382E7}"/>
          </ac:picMkLst>
        </pc:picChg>
        <pc:picChg chg="mod">
          <ac:chgData name="Анастасия Ларионова" userId="c69d0b4d7fdc4c9c" providerId="LiveId" clId="{4E7FC19C-C82A-4FFE-B123-DBDB98249C69}" dt="2024-10-12T09:29:48.924" v="58" actId="732"/>
          <ac:picMkLst>
            <pc:docMk/>
            <pc:sldMk cId="3581100061" sldId="259"/>
            <ac:picMk id="1028" creationId="{52F006A4-6875-2EB4-8A17-BC49D8DCE497}"/>
          </ac:picMkLst>
        </pc:picChg>
      </pc:sldChg>
      <pc:sldChg chg="addSp delSp modSp add mod setBg">
        <pc:chgData name="Анастасия Ларионова" userId="c69d0b4d7fdc4c9c" providerId="LiveId" clId="{4E7FC19C-C82A-4FFE-B123-DBDB98249C69}" dt="2024-10-12T17:57:42.249" v="1412"/>
        <pc:sldMkLst>
          <pc:docMk/>
          <pc:sldMk cId="4173736631" sldId="260"/>
        </pc:sldMkLst>
        <pc:spChg chg="mod">
          <ac:chgData name="Анастасия Ларионова" userId="c69d0b4d7fdc4c9c" providerId="LiveId" clId="{4E7FC19C-C82A-4FFE-B123-DBDB98249C69}" dt="2024-10-12T17:48:10.360" v="1273" actId="3062"/>
          <ac:spMkLst>
            <pc:docMk/>
            <pc:sldMk cId="4173736631" sldId="260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7:48:16.911" v="1274" actId="3062"/>
          <ac:spMkLst>
            <pc:docMk/>
            <pc:sldMk cId="4173736631" sldId="260"/>
            <ac:spMk id="4" creationId="{B73205CE-1AF6-D611-B20D-2A3C25D23DE8}"/>
          </ac:spMkLst>
        </pc:spChg>
        <pc:spChg chg="del">
          <ac:chgData name="Анастасия Ларионова" userId="c69d0b4d7fdc4c9c" providerId="LiveId" clId="{4E7FC19C-C82A-4FFE-B123-DBDB98249C69}" dt="2024-10-12T09:34:38.682" v="79" actId="478"/>
          <ac:spMkLst>
            <pc:docMk/>
            <pc:sldMk cId="4173736631" sldId="260"/>
            <ac:spMk id="5" creationId="{046FD75F-1D90-D740-12DF-27288D00E8EA}"/>
          </ac:spMkLst>
        </pc:spChg>
        <pc:spChg chg="del">
          <ac:chgData name="Анастасия Ларионова" userId="c69d0b4d7fdc4c9c" providerId="LiveId" clId="{4E7FC19C-C82A-4FFE-B123-DBDB98249C69}" dt="2024-10-12T09:34:41.403" v="80" actId="478"/>
          <ac:spMkLst>
            <pc:docMk/>
            <pc:sldMk cId="4173736631" sldId="260"/>
            <ac:spMk id="6" creationId="{4242F9EA-8020-E9DE-E650-1878DECA1864}"/>
          </ac:spMkLst>
        </pc:spChg>
        <pc:spChg chg="add del mod">
          <ac:chgData name="Анастасия Ларионова" userId="c69d0b4d7fdc4c9c" providerId="LiveId" clId="{4E7FC19C-C82A-4FFE-B123-DBDB98249C69}" dt="2024-10-12T09:44:28.307" v="142"/>
          <ac:spMkLst>
            <pc:docMk/>
            <pc:sldMk cId="4173736631" sldId="260"/>
            <ac:spMk id="8" creationId="{60A6BD6C-E03C-46D9-6ED9-7608639ED6C6}"/>
          </ac:spMkLst>
        </pc:spChg>
        <pc:spChg chg="add del mod">
          <ac:chgData name="Анастасия Ларионова" userId="c69d0b4d7fdc4c9c" providerId="LiveId" clId="{4E7FC19C-C82A-4FFE-B123-DBDB98249C69}" dt="2024-10-12T09:38:19.536" v="86"/>
          <ac:spMkLst>
            <pc:docMk/>
            <pc:sldMk cId="4173736631" sldId="260"/>
            <ac:spMk id="10" creationId="{B2276C87-933F-9E63-2DAE-1FAE7A2BF23E}"/>
          </ac:spMkLst>
        </pc:spChg>
        <pc:spChg chg="add mod">
          <ac:chgData name="Анастасия Ларионова" userId="c69d0b4d7fdc4c9c" providerId="LiveId" clId="{4E7FC19C-C82A-4FFE-B123-DBDB98249C69}" dt="2024-10-12T09:37:27.510" v="81"/>
          <ac:spMkLst>
            <pc:docMk/>
            <pc:sldMk cId="4173736631" sldId="260"/>
            <ac:spMk id="11" creationId="{492DFED2-F03D-2480-D48A-249FEEDD3505}"/>
          </ac:spMkLst>
        </pc:spChg>
        <pc:spChg chg="add mod">
          <ac:chgData name="Анастасия Ларионова" userId="c69d0b4d7fdc4c9c" providerId="LiveId" clId="{4E7FC19C-C82A-4FFE-B123-DBDB98249C69}" dt="2024-10-12T09:37:39.985" v="83" actId="14100"/>
          <ac:spMkLst>
            <pc:docMk/>
            <pc:sldMk cId="4173736631" sldId="260"/>
            <ac:spMk id="12" creationId="{CEBE5719-58C6-47DC-E585-634CF8860339}"/>
          </ac:spMkLst>
        </pc:spChg>
        <pc:spChg chg="add del">
          <ac:chgData name="Анастасия Ларионова" userId="c69d0b4d7fdc4c9c" providerId="LiveId" clId="{4E7FC19C-C82A-4FFE-B123-DBDB98249C69}" dt="2024-10-12T09:39:34.951" v="93" actId="22"/>
          <ac:spMkLst>
            <pc:docMk/>
            <pc:sldMk cId="4173736631" sldId="260"/>
            <ac:spMk id="16" creationId="{C27C81CB-6159-A1C7-EFD9-DDE89E132C45}"/>
          </ac:spMkLst>
        </pc:spChg>
        <pc:spChg chg="add mod ord">
          <ac:chgData name="Анастасия Ларионова" userId="c69d0b4d7fdc4c9c" providerId="LiveId" clId="{4E7FC19C-C82A-4FFE-B123-DBDB98249C69}" dt="2024-10-12T17:49:30.875" v="1289" actId="27636"/>
          <ac:spMkLst>
            <pc:docMk/>
            <pc:sldMk cId="4173736631" sldId="260"/>
            <ac:spMk id="18" creationId="{EA487DAE-7198-323A-2F81-8D697BC9B117}"/>
          </ac:spMkLst>
        </pc:spChg>
        <pc:spChg chg="add del mod">
          <ac:chgData name="Анастасия Ларионова" userId="c69d0b4d7fdc4c9c" providerId="LiveId" clId="{4E7FC19C-C82A-4FFE-B123-DBDB98249C69}" dt="2024-10-12T17:47:51.244" v="1269" actId="478"/>
          <ac:spMkLst>
            <pc:docMk/>
            <pc:sldMk cId="4173736631" sldId="260"/>
            <ac:spMk id="22" creationId="{2570C4A6-087D-BC18-7108-3BA6D2267F1E}"/>
          </ac:spMkLst>
        </pc:spChg>
        <pc:spChg chg="add mod">
          <ac:chgData name="Анастасия Ларионова" userId="c69d0b4d7fdc4c9c" providerId="LiveId" clId="{4E7FC19C-C82A-4FFE-B123-DBDB98249C69}" dt="2024-10-12T17:54:48.209" v="1376" actId="1076"/>
          <ac:spMkLst>
            <pc:docMk/>
            <pc:sldMk cId="4173736631" sldId="260"/>
            <ac:spMk id="23" creationId="{D4E3F093-4FF5-C01B-D568-9DDCF3AB5E2B}"/>
          </ac:spMkLst>
        </pc:spChg>
        <pc:spChg chg="add del">
          <ac:chgData name="Анастасия Ларионова" userId="c69d0b4d7fdc4c9c" providerId="LiveId" clId="{4E7FC19C-C82A-4FFE-B123-DBDB98249C69}" dt="2024-10-12T17:55:13.270" v="1378" actId="478"/>
          <ac:spMkLst>
            <pc:docMk/>
            <pc:sldMk cId="4173736631" sldId="260"/>
            <ac:spMk id="24" creationId="{E5866B45-5AF3-A66D-0F4B-5B2454839910}"/>
          </ac:spMkLst>
        </pc:spChg>
        <pc:spChg chg="add del">
          <ac:chgData name="Анастасия Ларионова" userId="c69d0b4d7fdc4c9c" providerId="LiveId" clId="{4E7FC19C-C82A-4FFE-B123-DBDB98249C69}" dt="2024-10-12T17:55:26.247" v="1382" actId="11529"/>
          <ac:spMkLst>
            <pc:docMk/>
            <pc:sldMk cId="4173736631" sldId="260"/>
            <ac:spMk id="25" creationId="{E5379CF1-9563-86CB-23A4-DF21B49530DE}"/>
          </ac:spMkLst>
        </pc:spChg>
        <pc:grpChg chg="del mod">
          <ac:chgData name="Анастасия Ларионова" userId="c69d0b4d7fdc4c9c" providerId="LiveId" clId="{4E7FC19C-C82A-4FFE-B123-DBDB98249C69}" dt="2024-10-12T17:55:55.047" v="1390"/>
          <ac:grpSpMkLst>
            <pc:docMk/>
            <pc:sldMk cId="4173736631" sldId="260"/>
            <ac:grpSpMk id="29" creationId="{3EDB6534-519D-3A11-0311-4A6C3EC5D3A3}"/>
          </ac:grpSpMkLst>
        </pc:grpChg>
        <pc:grpChg chg="del mod">
          <ac:chgData name="Анастасия Ларионова" userId="c69d0b4d7fdc4c9c" providerId="LiveId" clId="{4E7FC19C-C82A-4FFE-B123-DBDB98249C69}" dt="2024-10-12T17:55:55.047" v="1390"/>
          <ac:grpSpMkLst>
            <pc:docMk/>
            <pc:sldMk cId="4173736631" sldId="260"/>
            <ac:grpSpMk id="33" creationId="{36DAD270-D02D-513A-971A-4FCB7477A84B}"/>
          </ac:grpSpMkLst>
        </pc:grpChg>
        <pc:grpChg chg="del mod">
          <ac:chgData name="Анастасия Ларионова" userId="c69d0b4d7fdc4c9c" providerId="LiveId" clId="{4E7FC19C-C82A-4FFE-B123-DBDB98249C69}" dt="2024-10-12T17:55:59.439" v="1392"/>
          <ac:grpSpMkLst>
            <pc:docMk/>
            <pc:sldMk cId="4173736631" sldId="260"/>
            <ac:grpSpMk id="34" creationId="{561DE2D2-E028-480C-ED29-416E6AED2EBE}"/>
          </ac:grpSpMkLst>
        </pc:grpChg>
        <pc:grpChg chg="mod">
          <ac:chgData name="Анастасия Ларионова" userId="c69d0b4d7fdc4c9c" providerId="LiveId" clId="{4E7FC19C-C82A-4FFE-B123-DBDB98249C69}" dt="2024-10-12T17:55:59.439" v="1392"/>
          <ac:grpSpMkLst>
            <pc:docMk/>
            <pc:sldMk cId="4173736631" sldId="260"/>
            <ac:grpSpMk id="36" creationId="{0734CE9D-3FB0-CDC2-2900-1DBC12BCACEE}"/>
          </ac:grpSpMkLst>
        </pc:grpChg>
        <pc:grpChg chg="mod">
          <ac:chgData name="Анастасия Ларионова" userId="c69d0b4d7fdc4c9c" providerId="LiveId" clId="{4E7FC19C-C82A-4FFE-B123-DBDB98249C69}" dt="2024-10-12T17:56:16.958" v="1398"/>
          <ac:grpSpMkLst>
            <pc:docMk/>
            <pc:sldMk cId="4173736631" sldId="260"/>
            <ac:grpSpMk id="40" creationId="{4094D1CD-CCEB-C7BD-11AB-B1BDF3D5357D}"/>
          </ac:grpSpMkLst>
        </pc:grpChg>
        <pc:grpChg chg="del mod">
          <ac:chgData name="Анастасия Ларионова" userId="c69d0b4d7fdc4c9c" providerId="LiveId" clId="{4E7FC19C-C82A-4FFE-B123-DBDB98249C69}" dt="2024-10-12T17:57:40.395" v="1410"/>
          <ac:grpSpMkLst>
            <pc:docMk/>
            <pc:sldMk cId="4173736631" sldId="260"/>
            <ac:grpSpMk id="48" creationId="{5FC782DF-E6AD-EB6F-B60E-59F51467F5F2}"/>
          </ac:grpSpMkLst>
        </pc:grpChg>
        <pc:grpChg chg="del mod">
          <ac:chgData name="Анастасия Ларионова" userId="c69d0b4d7fdc4c9c" providerId="LiveId" clId="{4E7FC19C-C82A-4FFE-B123-DBDB98249C69}" dt="2024-10-12T17:57:42.249" v="1412"/>
          <ac:grpSpMkLst>
            <pc:docMk/>
            <pc:sldMk cId="4173736631" sldId="260"/>
            <ac:grpSpMk id="50" creationId="{C6840383-1408-89A4-F3E3-9D6ABC46D5C9}"/>
          </ac:grpSpMkLst>
        </pc:grpChg>
        <pc:grpChg chg="mod">
          <ac:chgData name="Анастасия Ларионова" userId="c69d0b4d7fdc4c9c" providerId="LiveId" clId="{4E7FC19C-C82A-4FFE-B123-DBDB98249C69}" dt="2024-10-12T17:57:42.249" v="1412"/>
          <ac:grpSpMkLst>
            <pc:docMk/>
            <pc:sldMk cId="4173736631" sldId="260"/>
            <ac:grpSpMk id="52" creationId="{9C9E4BA7-F8B1-9241-D562-B1F9E2478F3C}"/>
          </ac:grpSpMkLst>
        </pc:grpChg>
        <pc:picChg chg="add del mod">
          <ac:chgData name="Анастасия Ларионова" userId="c69d0b4d7fdc4c9c" providerId="LiveId" clId="{4E7FC19C-C82A-4FFE-B123-DBDB98249C69}" dt="2024-10-12T17:47:07.144" v="1260" actId="478"/>
          <ac:picMkLst>
            <pc:docMk/>
            <pc:sldMk cId="4173736631" sldId="260"/>
            <ac:picMk id="5" creationId="{42E0CE1A-CF9A-0DB0-2237-F4AB57C500E8}"/>
          </ac:picMkLst>
        </pc:picChg>
        <pc:picChg chg="del">
          <ac:chgData name="Анастасия Ларионова" userId="c69d0b4d7fdc4c9c" providerId="LiveId" clId="{4E7FC19C-C82A-4FFE-B123-DBDB98249C69}" dt="2024-10-12T09:32:41.847" v="70" actId="478"/>
          <ac:picMkLst>
            <pc:docMk/>
            <pc:sldMk cId="4173736631" sldId="260"/>
            <ac:picMk id="7" creationId="{94111A54-32D5-3366-B245-9CA49801ECEA}"/>
          </ac:picMkLst>
        </pc:picChg>
        <pc:picChg chg="add del mod modCrop">
          <ac:chgData name="Анастасия Ларионова" userId="c69d0b4d7fdc4c9c" providerId="LiveId" clId="{4E7FC19C-C82A-4FFE-B123-DBDB98249C69}" dt="2024-10-12T09:44:18.527" v="141" actId="478"/>
          <ac:picMkLst>
            <pc:docMk/>
            <pc:sldMk cId="4173736631" sldId="260"/>
            <ac:picMk id="14" creationId="{AC68B8A8-9492-E4E0-E1F5-BBF8D80913B2}"/>
          </ac:picMkLst>
        </pc:picChg>
        <pc:picChg chg="add mod modCrop">
          <ac:chgData name="Анастасия Ларионова" userId="c69d0b4d7fdc4c9c" providerId="LiveId" clId="{4E7FC19C-C82A-4FFE-B123-DBDB98249C69}" dt="2024-10-12T17:55:25.867" v="1381" actId="1076"/>
          <ac:picMkLst>
            <pc:docMk/>
            <pc:sldMk cId="4173736631" sldId="260"/>
            <ac:picMk id="19" creationId="{F01F4218-10B7-EF35-0A93-BDE1F93C1324}"/>
          </ac:picMkLst>
        </pc:picChg>
        <pc:picChg chg="add del mod modCrop">
          <ac:chgData name="Анастасия Ларионова" userId="c69d0b4d7fdc4c9c" providerId="LiveId" clId="{4E7FC19C-C82A-4FFE-B123-DBDB98249C69}" dt="2024-10-12T17:47:41.935" v="1267" actId="21"/>
          <ac:picMkLst>
            <pc:docMk/>
            <pc:sldMk cId="4173736631" sldId="260"/>
            <ac:picMk id="20" creationId="{3309184E-DCAC-68AF-85FC-0B77C08A6B28}"/>
          </ac:picMkLst>
        </pc:picChg>
        <pc:picChg chg="del">
          <ac:chgData name="Анастасия Ларионова" userId="c69d0b4d7fdc4c9c" providerId="LiveId" clId="{4E7FC19C-C82A-4FFE-B123-DBDB98249C69}" dt="2024-10-12T09:32:43.646" v="71" actId="478"/>
          <ac:picMkLst>
            <pc:docMk/>
            <pc:sldMk cId="4173736631" sldId="260"/>
            <ac:picMk id="1028" creationId="{52F006A4-6875-2EB4-8A17-BC49D8DCE497}"/>
          </ac:picMkLst>
        </pc:picChg>
        <pc:inkChg chg="add del">
          <ac:chgData name="Анастасия Ларионова" userId="c69d0b4d7fdc4c9c" providerId="LiveId" clId="{4E7FC19C-C82A-4FFE-B123-DBDB98249C69}" dt="2024-10-12T17:42:22.958" v="1235" actId="9405"/>
          <ac:inkMkLst>
            <pc:docMk/>
            <pc:sldMk cId="4173736631" sldId="260"/>
            <ac:inkMk id="13" creationId="{E69971B4-9DD9-CC77-BAEE-B0BE90E2AA7B}"/>
          </ac:inkMkLst>
        </pc:inkChg>
        <pc:inkChg chg="add del">
          <ac:chgData name="Анастасия Ларионова" userId="c69d0b4d7fdc4c9c" providerId="LiveId" clId="{4E7FC19C-C82A-4FFE-B123-DBDB98249C69}" dt="2024-10-12T17:42:55.196" v="1237" actId="9405"/>
          <ac:inkMkLst>
            <pc:docMk/>
            <pc:sldMk cId="4173736631" sldId="260"/>
            <ac:inkMk id="14" creationId="{C75ECDC0-6C72-663E-84B3-719DEA3FC5B8}"/>
          </ac:inkMkLst>
        </pc:inkChg>
        <pc:inkChg chg="add del">
          <ac:chgData name="Анастасия Ларионова" userId="c69d0b4d7fdc4c9c" providerId="LiveId" clId="{4E7FC19C-C82A-4FFE-B123-DBDB98249C69}" dt="2024-10-12T17:46:57.679" v="1241" actId="9405"/>
          <ac:inkMkLst>
            <pc:docMk/>
            <pc:sldMk cId="4173736631" sldId="260"/>
            <ac:inkMk id="15" creationId="{85EF3336-9EE1-564E-DBB1-5DB70A13A05A}"/>
          </ac:inkMkLst>
        </pc:inkChg>
        <pc:inkChg chg="add del">
          <ac:chgData name="Анастасия Ларионова" userId="c69d0b4d7fdc4c9c" providerId="LiveId" clId="{4E7FC19C-C82A-4FFE-B123-DBDB98249C69}" dt="2024-10-12T17:46:57.389" v="1240" actId="9405"/>
          <ac:inkMkLst>
            <pc:docMk/>
            <pc:sldMk cId="4173736631" sldId="260"/>
            <ac:inkMk id="16" creationId="{CD77562D-E51B-1269-1B06-2A25B2302F55}"/>
          </ac:inkMkLst>
        </pc:inkChg>
        <pc:inkChg chg="add mod">
          <ac:chgData name="Анастасия Ларионова" userId="c69d0b4d7fdc4c9c" providerId="LiveId" clId="{4E7FC19C-C82A-4FFE-B123-DBDB98249C69}" dt="2024-10-12T17:55:59.439" v="1392"/>
          <ac:inkMkLst>
            <pc:docMk/>
            <pc:sldMk cId="4173736631" sldId="260"/>
            <ac:inkMk id="26" creationId="{CAC56D19-F67A-7665-7F67-733D492A6E8C}"/>
          </ac:inkMkLst>
        </pc:inkChg>
        <pc:inkChg chg="add mod">
          <ac:chgData name="Анастасия Ларионова" userId="c69d0b4d7fdc4c9c" providerId="LiveId" clId="{4E7FC19C-C82A-4FFE-B123-DBDB98249C69}" dt="2024-10-12T17:55:59.439" v="1392"/>
          <ac:inkMkLst>
            <pc:docMk/>
            <pc:sldMk cId="4173736631" sldId="260"/>
            <ac:inkMk id="27" creationId="{31F7F3E4-F870-0B4F-B65C-AC74ED3CB874}"/>
          </ac:inkMkLst>
        </pc:inkChg>
        <pc:inkChg chg="add mod">
          <ac:chgData name="Анастасия Ларионова" userId="c69d0b4d7fdc4c9c" providerId="LiveId" clId="{4E7FC19C-C82A-4FFE-B123-DBDB98249C69}" dt="2024-10-12T17:55:59.439" v="1392"/>
          <ac:inkMkLst>
            <pc:docMk/>
            <pc:sldMk cId="4173736631" sldId="260"/>
            <ac:inkMk id="28" creationId="{0B6D54C0-F277-8529-ACD8-631C18371E2D}"/>
          </ac:inkMkLst>
        </pc:inkChg>
        <pc:inkChg chg="add mod">
          <ac:chgData name="Анастасия Ларионова" userId="c69d0b4d7fdc4c9c" providerId="LiveId" clId="{4E7FC19C-C82A-4FFE-B123-DBDB98249C69}" dt="2024-10-12T17:55:59.439" v="1392"/>
          <ac:inkMkLst>
            <pc:docMk/>
            <pc:sldMk cId="4173736631" sldId="260"/>
            <ac:inkMk id="30" creationId="{22256499-BEBD-E223-CD17-0F1D7E0A0D6E}"/>
          </ac:inkMkLst>
        </pc:inkChg>
        <pc:inkChg chg="add mod">
          <ac:chgData name="Анастасия Ларионова" userId="c69d0b4d7fdc4c9c" providerId="LiveId" clId="{4E7FC19C-C82A-4FFE-B123-DBDB98249C69}" dt="2024-10-12T17:55:59.439" v="1392"/>
          <ac:inkMkLst>
            <pc:docMk/>
            <pc:sldMk cId="4173736631" sldId="260"/>
            <ac:inkMk id="31" creationId="{B45B8FCD-F303-F529-5805-9C4BD9EB6A9D}"/>
          </ac:inkMkLst>
        </pc:inkChg>
        <pc:inkChg chg="add mod">
          <ac:chgData name="Анастасия Ларионова" userId="c69d0b4d7fdc4c9c" providerId="LiveId" clId="{4E7FC19C-C82A-4FFE-B123-DBDB98249C69}" dt="2024-10-12T17:55:59.439" v="1392"/>
          <ac:inkMkLst>
            <pc:docMk/>
            <pc:sldMk cId="4173736631" sldId="260"/>
            <ac:inkMk id="32" creationId="{B34AC5E0-85B2-9D9D-95A2-CF1770E5BB02}"/>
          </ac:inkMkLst>
        </pc:inkChg>
        <pc:inkChg chg="add mod">
          <ac:chgData name="Анастасия Ларионова" userId="c69d0b4d7fdc4c9c" providerId="LiveId" clId="{4E7FC19C-C82A-4FFE-B123-DBDB98249C69}" dt="2024-10-12T17:55:59.439" v="1392"/>
          <ac:inkMkLst>
            <pc:docMk/>
            <pc:sldMk cId="4173736631" sldId="260"/>
            <ac:inkMk id="35" creationId="{D3356C8D-042A-A3BC-3631-C85BB95A8436}"/>
          </ac:inkMkLst>
        </pc:inkChg>
        <pc:inkChg chg="add">
          <ac:chgData name="Анастасия Ларионова" userId="c69d0b4d7fdc4c9c" providerId="LiveId" clId="{4E7FC19C-C82A-4FFE-B123-DBDB98249C69}" dt="2024-10-12T17:56:04.046" v="1393" actId="9405"/>
          <ac:inkMkLst>
            <pc:docMk/>
            <pc:sldMk cId="4173736631" sldId="260"/>
            <ac:inkMk id="37" creationId="{58F4471C-395F-537E-DAE9-D8AB35A20249}"/>
          </ac:inkMkLst>
        </pc:inkChg>
        <pc:inkChg chg="add mod">
          <ac:chgData name="Анастасия Ларионова" userId="c69d0b4d7fdc4c9c" providerId="LiveId" clId="{4E7FC19C-C82A-4FFE-B123-DBDB98249C69}" dt="2024-10-12T17:56:16.958" v="1398"/>
          <ac:inkMkLst>
            <pc:docMk/>
            <pc:sldMk cId="4173736631" sldId="260"/>
            <ac:inkMk id="38" creationId="{80088EE6-25C0-62F1-1A9B-D011560AE545}"/>
          </ac:inkMkLst>
        </pc:inkChg>
        <pc:inkChg chg="add del mod">
          <ac:chgData name="Анастасия Ларионова" userId="c69d0b4d7fdc4c9c" providerId="LiveId" clId="{4E7FC19C-C82A-4FFE-B123-DBDB98249C69}" dt="2024-10-12T17:56:16.958" v="1398"/>
          <ac:inkMkLst>
            <pc:docMk/>
            <pc:sldMk cId="4173736631" sldId="260"/>
            <ac:inkMk id="39" creationId="{43FFE4A1-26E1-4113-DBBB-8D7E5C9D0A66}"/>
          </ac:inkMkLst>
        </pc:inkChg>
        <pc:inkChg chg="add del">
          <ac:chgData name="Анастасия Ларионова" userId="c69d0b4d7fdc4c9c" providerId="LiveId" clId="{4E7FC19C-C82A-4FFE-B123-DBDB98249C69}" dt="2024-10-12T17:56:32.818" v="1400" actId="9405"/>
          <ac:inkMkLst>
            <pc:docMk/>
            <pc:sldMk cId="4173736631" sldId="260"/>
            <ac:inkMk id="41" creationId="{19E9B256-2043-28F6-017E-AD802C77D96C}"/>
          </ac:inkMkLst>
        </pc:inkChg>
        <pc:inkChg chg="add">
          <ac:chgData name="Анастасия Ларионова" userId="c69d0b4d7fdc4c9c" providerId="LiveId" clId="{4E7FC19C-C82A-4FFE-B123-DBDB98249C69}" dt="2024-10-12T17:56:37.975" v="1401" actId="9405"/>
          <ac:inkMkLst>
            <pc:docMk/>
            <pc:sldMk cId="4173736631" sldId="260"/>
            <ac:inkMk id="42" creationId="{E22548E6-C238-9697-7F2A-C60D1492F1B7}"/>
          </ac:inkMkLst>
        </pc:inkChg>
        <pc:inkChg chg="add">
          <ac:chgData name="Анастасия Ларионова" userId="c69d0b4d7fdc4c9c" providerId="LiveId" clId="{4E7FC19C-C82A-4FFE-B123-DBDB98249C69}" dt="2024-10-12T17:56:53.520" v="1402" actId="9405"/>
          <ac:inkMkLst>
            <pc:docMk/>
            <pc:sldMk cId="4173736631" sldId="260"/>
            <ac:inkMk id="43" creationId="{9FE7F19C-063F-7984-62F2-810F873CBA03}"/>
          </ac:inkMkLst>
        </pc:inkChg>
        <pc:inkChg chg="add del">
          <ac:chgData name="Анастасия Ларионова" userId="c69d0b4d7fdc4c9c" providerId="LiveId" clId="{4E7FC19C-C82A-4FFE-B123-DBDB98249C69}" dt="2024-10-12T17:57:21.339" v="1404" actId="9405"/>
          <ac:inkMkLst>
            <pc:docMk/>
            <pc:sldMk cId="4173736631" sldId="260"/>
            <ac:inkMk id="44" creationId="{CC178CCF-1934-F4AD-C7FF-56B7BF37D0F9}"/>
          </ac:inkMkLst>
        </pc:inkChg>
        <pc:inkChg chg="add mod">
          <ac:chgData name="Анастасия Ларионова" userId="c69d0b4d7fdc4c9c" providerId="LiveId" clId="{4E7FC19C-C82A-4FFE-B123-DBDB98249C69}" dt="2024-10-12T17:57:42.249" v="1412"/>
          <ac:inkMkLst>
            <pc:docMk/>
            <pc:sldMk cId="4173736631" sldId="260"/>
            <ac:inkMk id="45" creationId="{7938E49E-8A61-7FFB-BF39-47EE5C719CF3}"/>
          </ac:inkMkLst>
        </pc:inkChg>
        <pc:inkChg chg="add mod">
          <ac:chgData name="Анастасия Ларионова" userId="c69d0b4d7fdc4c9c" providerId="LiveId" clId="{4E7FC19C-C82A-4FFE-B123-DBDB98249C69}" dt="2024-10-12T17:57:42.249" v="1412"/>
          <ac:inkMkLst>
            <pc:docMk/>
            <pc:sldMk cId="4173736631" sldId="260"/>
            <ac:inkMk id="46" creationId="{5647A11B-C827-F50C-35F3-901036C61DAF}"/>
          </ac:inkMkLst>
        </pc:inkChg>
        <pc:inkChg chg="add mod">
          <ac:chgData name="Анастасия Ларионова" userId="c69d0b4d7fdc4c9c" providerId="LiveId" clId="{4E7FC19C-C82A-4FFE-B123-DBDB98249C69}" dt="2024-10-12T17:57:42.249" v="1412"/>
          <ac:inkMkLst>
            <pc:docMk/>
            <pc:sldMk cId="4173736631" sldId="260"/>
            <ac:inkMk id="47" creationId="{A804BF95-AD0B-67D9-DBEC-CA6C0D29516C}"/>
          </ac:inkMkLst>
        </pc:inkChg>
        <pc:inkChg chg="add mod">
          <ac:chgData name="Анастасия Ларионова" userId="c69d0b4d7fdc4c9c" providerId="LiveId" clId="{4E7FC19C-C82A-4FFE-B123-DBDB98249C69}" dt="2024-10-12T17:57:42.249" v="1412"/>
          <ac:inkMkLst>
            <pc:docMk/>
            <pc:sldMk cId="4173736631" sldId="260"/>
            <ac:inkMk id="49" creationId="{29461C93-03EF-E26E-6337-6F33D663AA87}"/>
          </ac:inkMkLst>
        </pc:inkChg>
        <pc:inkChg chg="add mod">
          <ac:chgData name="Анастасия Ларионова" userId="c69d0b4d7fdc4c9c" providerId="LiveId" clId="{4E7FC19C-C82A-4FFE-B123-DBDB98249C69}" dt="2024-10-12T17:57:42.249" v="1412"/>
          <ac:inkMkLst>
            <pc:docMk/>
            <pc:sldMk cId="4173736631" sldId="260"/>
            <ac:inkMk id="51" creationId="{B20E28C8-86A5-2861-2B5A-27E237AFF4D7}"/>
          </ac:inkMkLst>
        </pc:inkChg>
        <pc:cxnChg chg="add del mod">
          <ac:chgData name="Анастасия Ларионова" userId="c69d0b4d7fdc4c9c" providerId="LiveId" clId="{4E7FC19C-C82A-4FFE-B123-DBDB98249C69}" dt="2024-10-12T17:47:00.191" v="1252" actId="11529"/>
          <ac:cxnSpMkLst>
            <pc:docMk/>
            <pc:sldMk cId="4173736631" sldId="260"/>
            <ac:cxnSpMk id="7" creationId="{9FEB8BCA-143E-95CA-4D73-E5C9E4012401}"/>
          </ac:cxnSpMkLst>
        </pc:cxnChg>
      </pc:sldChg>
      <pc:sldChg chg="addSp delSp modSp add mod">
        <pc:chgData name="Анастасия Ларионова" userId="c69d0b4d7fdc4c9c" providerId="LiveId" clId="{4E7FC19C-C82A-4FFE-B123-DBDB98249C69}" dt="2024-10-12T18:00:36.365" v="1431" actId="14100"/>
        <pc:sldMkLst>
          <pc:docMk/>
          <pc:sldMk cId="1882787213" sldId="261"/>
        </pc:sldMkLst>
        <pc:spChg chg="mod">
          <ac:chgData name="Анастасия Ларионова" userId="c69d0b4d7fdc4c9c" providerId="LiveId" clId="{4E7FC19C-C82A-4FFE-B123-DBDB98249C69}" dt="2024-10-12T16:09:41.115" v="536" actId="1076"/>
          <ac:spMkLst>
            <pc:docMk/>
            <pc:sldMk cId="1882787213" sldId="261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09:46.508" v="537" actId="1076"/>
          <ac:spMkLst>
            <pc:docMk/>
            <pc:sldMk cId="1882787213" sldId="261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6:06:40.824" v="469" actId="478"/>
          <ac:spMkLst>
            <pc:docMk/>
            <pc:sldMk cId="1882787213" sldId="261"/>
            <ac:spMk id="5" creationId="{B567FA8E-5092-7FB2-F43D-BBC073689A80}"/>
          </ac:spMkLst>
        </pc:spChg>
        <pc:spChg chg="add del mod">
          <ac:chgData name="Анастасия Ларионова" userId="c69d0b4d7fdc4c9c" providerId="LiveId" clId="{4E7FC19C-C82A-4FFE-B123-DBDB98249C69}" dt="2024-10-12T16:06:38.987" v="468" actId="478"/>
          <ac:spMkLst>
            <pc:docMk/>
            <pc:sldMk cId="1882787213" sldId="261"/>
            <ac:spMk id="7" creationId="{A3F647D8-03BE-28B9-1344-CB3147BE2984}"/>
          </ac:spMkLst>
        </pc:spChg>
        <pc:spChg chg="add del">
          <ac:chgData name="Анастасия Ларионова" userId="c69d0b4d7fdc4c9c" providerId="LiveId" clId="{4E7FC19C-C82A-4FFE-B123-DBDB98249C69}" dt="2024-10-12T16:07:27.788" v="471" actId="478"/>
          <ac:spMkLst>
            <pc:docMk/>
            <pc:sldMk cId="1882787213" sldId="261"/>
            <ac:spMk id="8" creationId="{52B787D4-104C-B729-EC26-EE600C885AA4}"/>
          </ac:spMkLst>
        </pc:spChg>
        <pc:spChg chg="mod">
          <ac:chgData name="Анастасия Ларионова" userId="c69d0b4d7fdc4c9c" providerId="LiveId" clId="{4E7FC19C-C82A-4FFE-B123-DBDB98249C69}" dt="2024-10-12T17:58:39.833" v="1415" actId="1076"/>
          <ac:spMkLst>
            <pc:docMk/>
            <pc:sldMk cId="1882787213" sldId="261"/>
            <ac:spMk id="12" creationId="{CEBE5719-58C6-47DC-E585-634CF8860339}"/>
          </ac:spMkLst>
        </pc:spChg>
        <pc:spChg chg="add">
          <ac:chgData name="Анастасия Ларионова" userId="c69d0b4d7fdc4c9c" providerId="LiveId" clId="{4E7FC19C-C82A-4FFE-B123-DBDB98249C69}" dt="2024-10-12T16:08:33.282" v="476"/>
          <ac:spMkLst>
            <pc:docMk/>
            <pc:sldMk cId="1882787213" sldId="261"/>
            <ac:spMk id="13" creationId="{03B01661-9A67-F179-D730-5564B94C6AA0}"/>
          </ac:spMkLst>
        </pc:spChg>
        <pc:spChg chg="del">
          <ac:chgData name="Анастасия Ларионова" userId="c69d0b4d7fdc4c9c" providerId="LiveId" clId="{4E7FC19C-C82A-4FFE-B123-DBDB98249C69}" dt="2024-10-12T16:06:34.686" v="466" actId="478"/>
          <ac:spMkLst>
            <pc:docMk/>
            <pc:sldMk cId="1882787213" sldId="261"/>
            <ac:spMk id="18" creationId="{EA487DAE-7198-323A-2F81-8D697BC9B117}"/>
          </ac:spMkLst>
        </pc:spChg>
        <pc:picChg chg="add mod modCrop">
          <ac:chgData name="Анастасия Ларионова" userId="c69d0b4d7fdc4c9c" providerId="LiveId" clId="{4E7FC19C-C82A-4FFE-B123-DBDB98249C69}" dt="2024-10-12T17:58:35.383" v="1414" actId="1076"/>
          <ac:picMkLst>
            <pc:docMk/>
            <pc:sldMk cId="1882787213" sldId="261"/>
            <ac:picMk id="5" creationId="{9E1F68C6-E2BE-4FA2-C661-FB8F9DD1D5D2}"/>
          </ac:picMkLst>
        </pc:picChg>
        <pc:picChg chg="add del mod modCrop">
          <ac:chgData name="Анастасия Ларионова" userId="c69d0b4d7fdc4c9c" providerId="LiveId" clId="{4E7FC19C-C82A-4FFE-B123-DBDB98249C69}" dt="2024-10-12T17:51:05.616" v="1298" actId="478"/>
          <ac:picMkLst>
            <pc:docMk/>
            <pc:sldMk cId="1882787213" sldId="261"/>
            <ac:picMk id="10" creationId="{F1A6D8FA-6FB3-3DCE-33A8-28DEAD716FFF}"/>
          </ac:picMkLst>
        </pc:picChg>
        <pc:picChg chg="add del mod">
          <ac:chgData name="Анастасия Ларионова" userId="c69d0b4d7fdc4c9c" providerId="LiveId" clId="{4E7FC19C-C82A-4FFE-B123-DBDB98249C69}" dt="2024-10-12T17:50:40.127" v="1297" actId="1076"/>
          <ac:picMkLst>
            <pc:docMk/>
            <pc:sldMk cId="1882787213" sldId="261"/>
            <ac:picMk id="20" creationId="{3309184E-DCAC-68AF-85FC-0B77C08A6B28}"/>
          </ac:picMkLst>
        </pc:picChg>
        <pc:cxnChg chg="add mod">
          <ac:chgData name="Анастасия Ларионова" userId="c69d0b4d7fdc4c9c" providerId="LiveId" clId="{4E7FC19C-C82A-4FFE-B123-DBDB98249C69}" dt="2024-10-12T17:59:46.028" v="1423" actId="14861"/>
          <ac:cxnSpMkLst>
            <pc:docMk/>
            <pc:sldMk cId="1882787213" sldId="261"/>
            <ac:cxnSpMk id="7" creationId="{02903910-68C9-4A3A-7D6C-D7ACC01542E1}"/>
          </ac:cxnSpMkLst>
        </pc:cxnChg>
        <pc:cxnChg chg="add mod">
          <ac:chgData name="Анастасия Ларионова" userId="c69d0b4d7fdc4c9c" providerId="LiveId" clId="{4E7FC19C-C82A-4FFE-B123-DBDB98249C69}" dt="2024-10-12T18:00:36.365" v="1431" actId="14100"/>
          <ac:cxnSpMkLst>
            <pc:docMk/>
            <pc:sldMk cId="1882787213" sldId="261"/>
            <ac:cxnSpMk id="14" creationId="{681074E1-C9A1-02B0-D1CA-31B123EDE56D}"/>
          </ac:cxnSpMkLst>
        </pc:cxnChg>
        <pc:cxnChg chg="add mod">
          <ac:chgData name="Анастасия Ларионова" userId="c69d0b4d7fdc4c9c" providerId="LiveId" clId="{4E7FC19C-C82A-4FFE-B123-DBDB98249C69}" dt="2024-10-12T18:00:28.134" v="1430" actId="14100"/>
          <ac:cxnSpMkLst>
            <pc:docMk/>
            <pc:sldMk cId="1882787213" sldId="261"/>
            <ac:cxnSpMk id="18" creationId="{8607B067-B9E5-B3F3-E317-89CA7E671CC8}"/>
          </ac:cxnSpMkLst>
        </pc:cxnChg>
      </pc:sldChg>
      <pc:sldChg chg="addSp delSp modSp add mod ord">
        <pc:chgData name="Анастасия Ларионова" userId="c69d0b4d7fdc4c9c" providerId="LiveId" clId="{4E7FC19C-C82A-4FFE-B123-DBDB98249C69}" dt="2024-10-12T18:02:06.239" v="1433" actId="478"/>
        <pc:sldMkLst>
          <pc:docMk/>
          <pc:sldMk cId="2953344428" sldId="262"/>
        </pc:sldMkLst>
        <pc:spChg chg="mod">
          <ac:chgData name="Анастасия Ларионова" userId="c69d0b4d7fdc4c9c" providerId="LiveId" clId="{4E7FC19C-C82A-4FFE-B123-DBDB98249C69}" dt="2024-10-12T16:11:08.833" v="596" actId="1076"/>
          <ac:spMkLst>
            <pc:docMk/>
            <pc:sldMk cId="2953344428" sldId="262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08:44.519" v="481" actId="20577"/>
          <ac:spMkLst>
            <pc:docMk/>
            <pc:sldMk cId="2953344428" sldId="262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8:02:06.239" v="1433" actId="478"/>
          <ac:spMkLst>
            <pc:docMk/>
            <pc:sldMk cId="2953344428" sldId="262"/>
            <ac:spMk id="5" creationId="{2D9CCCAC-AAB5-07CE-9008-FCF311CE4BE5}"/>
          </ac:spMkLst>
        </pc:spChg>
        <pc:spChg chg="add del mod">
          <ac:chgData name="Анастасия Ларионова" userId="c69d0b4d7fdc4c9c" providerId="LiveId" clId="{4E7FC19C-C82A-4FFE-B123-DBDB98249C69}" dt="2024-10-12T16:10:46.560" v="572" actId="478"/>
          <ac:spMkLst>
            <pc:docMk/>
            <pc:sldMk cId="2953344428" sldId="262"/>
            <ac:spMk id="5" creationId="{BC4C417F-9D27-3AC5-9065-F1236144038A}"/>
          </ac:spMkLst>
        </pc:spChg>
        <pc:spChg chg="del mod">
          <ac:chgData name="Анастасия Ларионова" userId="c69d0b4d7fdc4c9c" providerId="LiveId" clId="{4E7FC19C-C82A-4FFE-B123-DBDB98249C69}" dt="2024-10-12T18:02:03.093" v="1432" actId="478"/>
          <ac:spMkLst>
            <pc:docMk/>
            <pc:sldMk cId="2953344428" sldId="262"/>
            <ac:spMk id="18" creationId="{EA487DAE-7198-323A-2F81-8D697BC9B117}"/>
          </ac:spMkLst>
        </pc:spChg>
        <pc:picChg chg="del mod">
          <ac:chgData name="Анастасия Ларионова" userId="c69d0b4d7fdc4c9c" providerId="LiveId" clId="{4E7FC19C-C82A-4FFE-B123-DBDB98249C69}" dt="2024-10-12T16:10:43.529" v="571" actId="478"/>
          <ac:picMkLst>
            <pc:docMk/>
            <pc:sldMk cId="2953344428" sldId="262"/>
            <ac:picMk id="20" creationId="{3309184E-DCAC-68AF-85FC-0B77C08A6B28}"/>
          </ac:picMkLst>
        </pc:picChg>
      </pc:sldChg>
      <pc:sldChg chg="new del">
        <pc:chgData name="Анастасия Ларионова" userId="c69d0b4d7fdc4c9c" providerId="LiveId" clId="{4E7FC19C-C82A-4FFE-B123-DBDB98249C69}" dt="2024-10-12T16:11:26.444" v="609" actId="2696"/>
        <pc:sldMkLst>
          <pc:docMk/>
          <pc:sldMk cId="2031784227" sldId="263"/>
        </pc:sldMkLst>
      </pc:sldChg>
      <pc:sldChg chg="addSp delSp modSp add mod ord">
        <pc:chgData name="Анастасия Ларионова" userId="c69d0b4d7fdc4c9c" providerId="LiveId" clId="{4E7FC19C-C82A-4FFE-B123-DBDB98249C69}" dt="2024-10-12T18:25:42.132" v="1435" actId="1076"/>
        <pc:sldMkLst>
          <pc:docMk/>
          <pc:sldMk cId="3358770608" sldId="263"/>
        </pc:sldMkLst>
        <pc:spChg chg="mod">
          <ac:chgData name="Анастасия Ларионова" userId="c69d0b4d7fdc4c9c" providerId="LiveId" clId="{4E7FC19C-C82A-4FFE-B123-DBDB98249C69}" dt="2024-10-12T16:13:56.076" v="654" actId="1076"/>
          <ac:spMkLst>
            <pc:docMk/>
            <pc:sldMk cId="3358770608" sldId="263"/>
            <ac:spMk id="2" creationId="{CFC18859-E7A1-A51B-11E0-603B786058F6}"/>
          </ac:spMkLst>
        </pc:spChg>
        <pc:spChg chg="mod">
          <ac:chgData name="Анастасия Ларионова" userId="c69d0b4d7fdc4c9c" providerId="LiveId" clId="{4E7FC19C-C82A-4FFE-B123-DBDB98249C69}" dt="2024-10-12T16:11:37.298" v="614" actId="20577"/>
          <ac:spMkLst>
            <pc:docMk/>
            <pc:sldMk cId="3358770608" sldId="263"/>
            <ac:spMk id="4" creationId="{B73205CE-1AF6-D611-B20D-2A3C25D23DE8}"/>
          </ac:spMkLst>
        </pc:spChg>
        <pc:spChg chg="add del mod">
          <ac:chgData name="Анастасия Ларионова" userId="c69d0b4d7fdc4c9c" providerId="LiveId" clId="{4E7FC19C-C82A-4FFE-B123-DBDB98249C69}" dt="2024-10-12T16:13:28.751" v="616" actId="478"/>
          <ac:spMkLst>
            <pc:docMk/>
            <pc:sldMk cId="3358770608" sldId="263"/>
            <ac:spMk id="5" creationId="{AD0CAB6D-4EAD-CE0F-53F2-206C679BEADD}"/>
          </ac:spMkLst>
        </pc:spChg>
        <pc:spChg chg="add del mod">
          <ac:chgData name="Анастасия Ларионова" userId="c69d0b4d7fdc4c9c" providerId="LiveId" clId="{4E7FC19C-C82A-4FFE-B123-DBDB98249C69}" dt="2024-10-12T16:15:57.547" v="673" actId="478"/>
          <ac:spMkLst>
            <pc:docMk/>
            <pc:sldMk cId="3358770608" sldId="263"/>
            <ac:spMk id="7" creationId="{1BC31613-6AD8-5DF2-5B39-46ACD9FB629F}"/>
          </ac:spMkLst>
        </pc:spChg>
        <pc:spChg chg="del">
          <ac:chgData name="Анастасия Ларионова" userId="c69d0b4d7fdc4c9c" providerId="LiveId" clId="{4E7FC19C-C82A-4FFE-B123-DBDB98249C69}" dt="2024-10-12T16:13:59.725" v="655" actId="478"/>
          <ac:spMkLst>
            <pc:docMk/>
            <pc:sldMk cId="3358770608" sldId="263"/>
            <ac:spMk id="18" creationId="{EA487DAE-7198-323A-2F81-8D697BC9B117}"/>
          </ac:spMkLst>
        </pc:spChg>
        <pc:picChg chg="del">
          <ac:chgData name="Анастасия Ларионова" userId="c69d0b4d7fdc4c9c" providerId="LiveId" clId="{4E7FC19C-C82A-4FFE-B123-DBDB98249C69}" dt="2024-10-12T16:13:25.425" v="615" actId="478"/>
          <ac:picMkLst>
            <pc:docMk/>
            <pc:sldMk cId="3358770608" sldId="263"/>
            <ac:picMk id="20" creationId="{3309184E-DCAC-68AF-85FC-0B77C08A6B28}"/>
          </ac:picMkLst>
        </pc:picChg>
        <pc:picChg chg="add mod">
          <ac:chgData name="Анастасия Ларионова" userId="c69d0b4d7fdc4c9c" providerId="LiveId" clId="{4E7FC19C-C82A-4FFE-B123-DBDB98249C69}" dt="2024-10-12T18:25:42.132" v="1435" actId="1076"/>
          <ac:picMkLst>
            <pc:docMk/>
            <pc:sldMk cId="3358770608" sldId="263"/>
            <ac:picMk id="2050" creationId="{4B63444A-ADF8-0E9B-BD51-878A51701294}"/>
          </ac:picMkLst>
        </pc:picChg>
        <pc:picChg chg="add del mod">
          <ac:chgData name="Анастасия Ларионова" userId="c69d0b4d7fdc4c9c" providerId="LiveId" clId="{4E7FC19C-C82A-4FFE-B123-DBDB98249C69}" dt="2024-10-12T16:14:46.027" v="663" actId="478"/>
          <ac:picMkLst>
            <pc:docMk/>
            <pc:sldMk cId="3358770608" sldId="263"/>
            <ac:picMk id="2052" creationId="{BCA280A4-BEF5-229A-81A6-F382BAF1EE9C}"/>
          </ac:picMkLst>
        </pc:picChg>
        <pc:picChg chg="add del mod">
          <ac:chgData name="Анастасия Ларионова" userId="c69d0b4d7fdc4c9c" providerId="LiveId" clId="{4E7FC19C-C82A-4FFE-B123-DBDB98249C69}" dt="2024-10-12T16:15:08.040" v="666" actId="478"/>
          <ac:picMkLst>
            <pc:docMk/>
            <pc:sldMk cId="3358770608" sldId="263"/>
            <ac:picMk id="2054" creationId="{C5C80E80-F814-96B4-0B23-7C0D464F1E98}"/>
          </ac:picMkLst>
        </pc:picChg>
        <pc:picChg chg="add del mod">
          <ac:chgData name="Анастасия Ларионова" userId="c69d0b4d7fdc4c9c" providerId="LiveId" clId="{4E7FC19C-C82A-4FFE-B123-DBDB98249C69}" dt="2024-10-12T16:15:22.366" v="668" actId="478"/>
          <ac:picMkLst>
            <pc:docMk/>
            <pc:sldMk cId="3358770608" sldId="263"/>
            <ac:picMk id="2056" creationId="{FDED7C3F-E542-EA08-3E41-94E4DC97D72C}"/>
          </ac:picMkLst>
        </pc:picChg>
        <pc:picChg chg="add mod">
          <ac:chgData name="Анастасия Ларионова" userId="c69d0b4d7fdc4c9c" providerId="LiveId" clId="{4E7FC19C-C82A-4FFE-B123-DBDB98249C69}" dt="2024-10-12T18:25:36.968" v="1434" actId="1076"/>
          <ac:picMkLst>
            <pc:docMk/>
            <pc:sldMk cId="3358770608" sldId="263"/>
            <ac:picMk id="2058" creationId="{495FD4C2-28D3-2B11-8AB6-80F2AE65115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5:44.794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0"/>
      <inkml:brushProperty name="anchorY" value="0"/>
      <inkml:brushProperty name="scaleFactor" value="0.5"/>
    </inkml:brush>
  </inkml:definitions>
  <inkml:trace contextRef="#ctx0" brushRef="#br0">1 0 24575,'0'0'0,"1"0"0,1 0 0,1 0 0,1 0 0,1 0 0,0 0 0,1 0 0,-1 0 0,0 1 0,-1 0 0,0 1 0,1-2 0,0 1 0,0-1 0,0 1 0,0-1 0,-1 1 0,0 0 0,1 0 0,-1 0 0,1-1 0,-1 2 0,0-1 0,0 0 0,0 0 0,0 1 0,-1-1 0,1 0 0,1 0 0,-1 0 0,1-1 0,1 1 0,-1-1 0,0 0 0,0 0 0,1-1 0,-1 1 0,1 0 0,-1 0 0,0 0 0,0 0 0,1 0 0,-1 0 0,0 0 0,1 0 0,-1 0 0,0 0 0,0 0 0,0-1 0,-1 0 0,0 0 0,1 0 0,-1 1 0,1-1 0,0 1 0,0 0 0,1 0 0,-1 0 0,0 0 0,1 0 0,-1 0 0,0 0 0,1 0 0,-1 0 0,0 0 0,0 0 0,1 0 0,-1 0 0,0 0 0,1 0 0,-1 0 0,0 0 0,0 0 0,1 0 0,-1 0 0,0 0 0,1 0 0,-1 0 0,0 0 0,-1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6:37.973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12353.51074"/>
      <inkml:brushProperty name="anchorY" value="-14198.7998"/>
      <inkml:brushProperty name="scaleFactor" value="0.5"/>
    </inkml:brush>
  </inkml:definitions>
  <inkml:trace contextRef="#ctx0" brushRef="#br0">985 939 24575,'0'0'0,"-4"0"0,-5 0 0,-4 0 0,-3 0 0,1 5 0,-2-1 0,0 1 0,-1-1 0,-2-2 0,0 0 0,-1-1 0,0-1 0,0 0 0,-1 0 0,1 0 0,-1 0 0,1 0 0,0 0 0,0-1 0,0 1 0,-1 0 0,1 0 0,0 0 0,0 0 0,4-4 0,0 0 0,1-1 0,2-3 0,4-3 0,-1 1 0,3-3 0,2-2 0,-2 2 0,1-2 0,2-1 0,-3 3 0,1-1 0,2-2 0,0-1 0,3-2 0,-4 4 0,1-1 0,1-1 0,-4 3 0,2 0 0,0-2 0,2-1 0,1-1 0,-3 3 0,1-1 0,-4 3 0,1 0 0,2-2 0,1-1 0,-3 2 0,2-1 0,1-1 0,-3 3 0,1-1 0,2-2 0,-4 3 0,3-1 0,0-1 0,2-2 0,-3 3 0,1-2 0,1 0 0,-3 3 0,1-1 0,1-2 0,2-1 0,-3 3 0,1-2 0,1 0 0,-3 3 0,2-1 0,-4 3 0,1-2 0,2-1 0,-2 2 0,2-2 0,0-1 0,-1 2 0,1-1 0,1-1 0,-2 2 0,-3 3 0,0-1 0,-1 2 0,1-1 0,3-3 0,-2 2 0,-2 2 0,1-2 0,3 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6:53.519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10353.12305"/>
      <inkml:brushProperty name="anchorY" value="-12244.02246"/>
      <inkml:brushProperty name="scaleFactor" value="0.5"/>
    </inkml:brush>
  </inkml:definitions>
  <inkml:trace contextRef="#ctx0" brushRef="#br0">0 0 24575,'0'0'0,"4"0"0,5 0 0,4 0 0,3 0 0,3 0 0,-3 5 0,2-1 0,-1 0 0,2 0 0,0-2 0,1 0 0,1-1 0,0-1 0,0 0 0,0 0 0,-3 4 0,-1 0 0,-1 0 0,2 0 0,1-2 0,0 0 0,2-1 0,-1-1 0,1 0 0,-3 4 0,-2 0 0,-3 5 0,1-1 0,-4 3 0,2-1 0,-3 2 0,-2 2 0,2-2 0,-2 2 0,3-3 0,-2 2 0,3-3 0,2-2 0,-1 1 0,2-1 0,1-2 0,-2 2 0,2-1 0,-4 3 0,2-2 0,1-1 0,2-2 0,-2 2 0,1-1 0,-3 3 0,2-1 0,0-1 0,-2 2 0,2-2 0,-3 3 0,1-1 0,-2 3 0,2-3 0,1-1 0,3-3 0,-2 2 0,1-1 0,-3 3 0,2-1 0,0-1 0,2-3 0,-2 4 0,1-2 0,-3 3 0,2-1 0,-4 3 0,2-2 0,-3 3 0,3-2 0,-3 2 0,2-3 0,-1 3 0,-3 2 0,2-2 0,-1 1 0,-3 3 0,4-3 0,2-3 0,-1 1 0,3-2 0,2-3 0,-3 3 0,2-3 0,-2 4 0,1-2 0,1-1 0,-2 2 0,2-2 0,-3 3 0,2-1 0,-3 2 0,2-1 0,-3 1 0,3-1 0,1-2 0,-1 1 0,1-1 0,-2 2 0,2-2 0,-3 3 0,2-2 0,-2 3 0,1-3 0,-1 3 0,1-2 0,-1 2 0,1-3 0,3-1 0,2-3 0,-2 3 0,-3 2 0,1-1 0,-3 3 0,2-2 0,2-2 0,-2 2 0,2-3 0,2 0 0,-2 1 0,2-1 0,0-1 0,-2 2 0,-3 4 0,1-2 0,2-2 0,-2 2 0,1-1 0,3-3 0,-3 3 0,3-2 0,0-1 0,-2 2 0,1-1 0,2-2 0,1-1 0,-3 3 0,1-1 0,2-1 0,-4 3 0,2-1 0,0-1 0,2-2 0,-3 3 0,1-1 0,-3 3 0,-3 3 0,1-1 0,-2 2 0,2-2 0,-1 2 0,1-2 0,-1 1 0,-1 2 0,1-2 0,-2 2 0,3-4 0,3-1 0,-2 1 0,3-3 0,-3 3 0,2-1 0,1-3 0,-2 3 0,2-1 0,-3 2 0,-2 3 0,1-2 0,1-1 0,0 0 0,-3 3 0,2-2 0,3-2 0,1-3 0,0 2 0,0-2 0,-2 4 0,1-2 0,-2 3 0,1-2 0,-3 3 0,3-3 0,-3 3 0,3-3 0,-3 3 0,3-2 0,-2 1 0,1-1 0,-1 2 0,1-3 0,3-1 0,-3 1 0,3-1 0,-3 2 0,2-2 0,2-1 0,-3 2 0,1-2 0,3-1 0,-4 3 0,2-2 0,-3 2 0,2 0 0,2-2 0,-3 2 0,-3 3 0,2-2 0,2-1 0,-3 1 0,3-1 0,-3 1 0,3-1 0,1-2 0,-2 2 0,2-1 0,-3 2 0,2-2 0,-3 3 0,-3 3 0,3-2 0,-3 2 0,3-3 0,2-3 0,-1 2 0,3-2 0,-3 2 0,2-1 0,-3 2 0,2-2 0,2-2 0,2-2 0,-2 2 0,-3 4 0,0-2 0,3-1 0,-3 2 0,-2 3 0,1-3 0,-2 3 0,3-2 0,2-3 0,-2 2 0,2-2 0,2 2 0,2-1 0,-2 2 0,0-2 0,2-1 0,-4 1 0,-2 3 0,0-2 0,1-1 0,-1 1 0,1-2 0,-1 3 0,1-3 0,2-1 0,-2 2 0,2-1 0,-3 2 0,2-1 0,-3 2 0,2-2 0,1-1 0,-1 1 0,2-1 0,-3 2 0,1-2 0,3-1 0,-3 2 0,-3 3 0,-2 2 0,1-1 0,3-2 0,-2 1 0,-1 1 0,2-2 0,2-2 0,-1 2 0,2-3 0,-2 2 0,1-1 0,-2 2 0,2-2 0,-2 3 0,1-3 0,-1 3 0,1-2 0,3-3 0,-2 2 0,2-1 0,-3 2 0,1-2 0,-1 3 0,0-2 0,-1 3 0,2-2 0,1-3 0,3-1 0,-2 1 0,1-1 0,1-1 0,-2 3 0,0-1 0,-2 2 0,0 0 0,-2 2 0,2-2 0,2-2 0,-3 3 0,-1 2 0,1-2 0,1-1 0,3-3 0,2-2 0,2-1 0,2-3 0,0 1 0,0-2 0,1 1 0,-1-1 0,1 1 0,-1 0 0,1 0 0,-1-1 0,0 1 0,0 0 0,0 0 0,-4 5 0,0-1 0,0 0 0,1 0 0,0-2 0,2 0 0,0-1 0,1-1 0,-9 0 0,-3 4 0,-9 1 0,-4-1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7:32.719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21421.41211"/>
      <inkml:brushProperty name="anchorY" value="-14865.48145"/>
      <inkml:brushProperty name="scaleFactor" value="0.5"/>
    </inkml:brush>
  </inkml:definitions>
  <inkml:trace contextRef="#ctx0" brushRef="#br0">0 2246 24575,'0'0'0,"4"0"0,5 0 0,4 0 0,3 0 0,3 0 0,2 0 0,1 0 0,0 0 0,-1 0 0,1 0 0,0 0 0,0 0 0,-1 0 0,0 0 0,1 0 0,-1 0 0,0 0 0,0 0 0,0 0 0,0 0 0,0 0 0,0 0 0,1 0 0,-1 0 0,0 0 0,0 0 0,0 0 0,0 0 0,-4-5 0,0 1 0,0 0 0,1 0 0,0 2 0,2 0 0,0 1 0,1 1 0,0 0 0,0 0 0,1 0 0,-1 0 0,0 0 0,-4-4 0,0 0 0,-4-4 0,0 0 0,2 1 0,-4-3 0,-2-2 0,2 1 0,1 2 0,-2-1 0,-1-3 0,1 2 0,-2-2 0,3 3 0,-2-3 0,2 3 0,-2-2 0,-1-2 0,1 2 0,-2-1 0,3 2 0,-1-2 0,2 3 0,-2-2 0,3 3 0,-3-3 0,3 3 0,-2-3 0,2 3 0,-3-3 0,-1-2 0,1 2 0,-1-1 0,2 2 0,-2-2 0,3 3 0,2 2 0,-1-1 0,-3-3 0,2 2 0,2 1 0,-1-1 0,1 2 0,1 2 0,-1-3 0,-3-2 0,1 1 0,2 2 0,-3-3 0,3 3 0,-2-2 0,1 1 0,-2-3 0,2 3 0,2 1 0,2 3 0,-2-2 0,1 1 0,-3-3 0,1 1 0,2 1 0,-3-2 0,2 2 0,-3-3 0,1 1 0,2 2 0,-2-2 0,2 2 0,-4-4 0,3 3 0,-3-4 0,2 3 0,2 1 0,-2-1 0,1 1 0,-2-2 0,2 2 0,-3-3 0,1 2 0,-1-3 0,2 3 0,-3-3 0,3 2 0,2 3 0,-3-3 0,-1-1 0,1 0 0,1 3 0,-1-3 0,-2-1 0,1 1 0,2 2 0,-1-1 0,2 2 0,-2-3 0,1 3 0,-2-4 0,2 3 0,-2-3 0,1 3 0,-1-3 0,1 2 0,-1-1 0,1 1 0,-1-1 0,2 1 0,1 3 0,-1-3 0,-2-1 0,1 0 0,1 3 0,-1-3 0,-2-1 0,1 1 0,3 2 0,-3-1 0,3 2 0,-2-3 0,1 2 0,-2-2 0,2 2 0,-2-2 0,1 1 0,-1-2 0,1 3 0,3 1 0,-2-1 0,-3-3 0,2 2 0,2 1 0,-2-1 0,2 2 0,-3-3 0,3 3 0,1 1 0,-2-3 0,1 3 0,-1-3 0,0 1 0,-1-2 0,0 2 0,3 1 0,-2-1 0,1 1 0,-2-2 0,2 2 0,1 1 0,-2-2 0,2 1 0,-3-2 0,2 2 0,-3-4 0,2 3 0,1 1 0,-1-1 0,1 1 0,-2-2 0,2 2 0,1 1 0,-2-2 0,2 1 0,-3-2 0,2 2 0,-3-3 0,2 1 0,1 3 0,-1-3 0,2 2 0,-3-2 0,1 2 0,3 1 0,-3-2 0,1 1 0,-2-2 0,2 2 0,-3-3 0,2 2 0,-3-3 0,3 2 0,1 2 0,-1-1 0,2 1 0,1 2 0,-2-2 0,1 1 0,-3-3 0,2 2 0,-3-3 0,2 2 0,2 1 0,-2-1 0,1 1 0,-2-2 0,2 1 0,-3-2 0,1 2 0,-1-3 0,1 3 0,3-3 0,2 2 0,-2-1 0,1 1 0,-3-1 0,2 1 0,0 3 0,-2-3 0,2 3 0,-3-4 0,1 3 0,3 1 0,-3-2 0,-3-3 0,2 2 0,-3-3 0,3 3 0,-2-2 0,2 2 0,2 2 0,-2-2 0,3 2 0,-3-2 0,2 2 0,-3-3 0,2 1 0,-2-1 0,1 1 0,3 3 0,2 2 0,-2-2 0,-4-4 0,2 2 0,2 1 0,1 3 0,3 1 0,1 2 0,1 1 0,1 1 0,0 0 0,1 0 0,-5 5 0,0-1 0,0 1 0,1-1 0,1-2 0,0 0 0,2-1 0,-1-1 0,-3 5 0,0-1 0,0 0 0,1-1 0,1 0 0,0-2 0,2 0 0,0-1 0,0 0 0,-4 4 0,0 1 0,0-1 0,1-1 0,0-1 0,-2 4 0,-1-1 0,2 0 0,0-1 0,2-2 0,1 0 0,0-2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7:33.545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26645.38477"/>
      <inkml:brushProperty name="anchorY" value="-13723.44824"/>
      <inkml:brushProperty name="scaleFactor" value="0.5"/>
    </inkml:brush>
  </inkml:definitions>
  <inkml:trace contextRef="#ctx0" brushRef="#br0">0 22 24575,'0'0'0,"4"0"0,1-4 0,3 0 0,4 0 0,4 0 0,2 2 0,2 0 0,1 1 0,0 1 0,1 0 0,0 0 0,0 0 0,-1 0 0,1 0 0,-1 0 0,0 0 0,0 0 0,1 0 0,-1 1 0,0-2 0,0 1 0,0 0 0,0 0 0,0 0 0,1 0 0,-5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7:34.487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28144.89453"/>
      <inkml:brushProperty name="anchorY" value="-14718.44824"/>
      <inkml:brushProperty name="scaleFactor" value="0.5"/>
    </inkml:brush>
  </inkml:definitions>
  <inkml:trace contextRef="#ctx0" brushRef="#br0">0 0 24575,'0'0'0,"0"4"0,0 5 0,0 4 0,0 3 0,0 3 0,0 2 0,0 1 0,5 0 0,-1 0 0,1 0 0,-2-1 0,0 1 0,-1-1 0,-1 1 0,-1-1 0,0 0 0,0 0 0,4-4 0,0-1 0,0 1 0,0 1 0,-2 1 0,0 0 0,-1 1 0,3-3 0,1 0 0,-1 0 0,-1-4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7:39.427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29220.78516"/>
      <inkml:brushProperty name="anchorY" value="-16243.26563"/>
      <inkml:brushProperty name="scaleFactor" value="0.5"/>
    </inkml:brush>
  </inkml:definitions>
  <inkml:trace contextRef="#ctx0" brushRef="#br0">0 0 24575,'0'0'0,"0"4"0,4 1 0,1 4 0,-1 3 0,4-1 0,-1 3 0,-1 2 0,-1 1 0,-2 2 0,3-3 0,-1 1 0,-1 0 0,0 1 0,-2 1 0,-1 1 0,0 0 0,-1 1 0,0-4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7:41.213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30301.7168"/>
      <inkml:brushProperty name="anchorY" value="-17530.94336"/>
      <inkml:brushProperty name="scaleFactor" value="0.5"/>
    </inkml:brush>
  </inkml:definitions>
  <inkml:trace contextRef="#ctx0" brushRef="#br0">22 0 24575,'0'0'0,"-3"0"0,-2 5 0,0 3 0,2 5 0,0 4 0,2 2 0,0 2 0,0 0 0,1 1 0,0 0 0,1 0 0,-1 0 0,0-1 0,0 1 0,0-1 0,0-4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5:46.586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1401.68054"/>
      <inkml:brushProperty name="anchorY" value="-1031.75049"/>
      <inkml:brushProperty name="scaleFactor" value="0.5"/>
    </inkml:brush>
  </inkml:definitions>
  <inkml:trace contextRef="#ctx0" brushRef="#br0">32 0 24575,'0'0'0,"-1"0"0,-1 0 0,-1 0 0,0 1 0,-1 0 0,1 1 0,0 0 0,0 1 0,1 1 0,1 0 0,0 0 0,0 1 0,1 1 0,1-3 0,1-2 0,-1-2 0,0-2 0,0-1 0,-2 0 0,0 2 0,-1 0 0,0 3 0,0 1 0,1-1 0,0 0 0,1-2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5:47.054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353.89346"/>
      <inkml:brushProperty name="anchorY" value="-39.90293"/>
      <inkml:brushProperty name="scaleFactor" value="0.5"/>
    </inkml:brush>
  </inkml:definitions>
  <inkml:trace contextRef="#ctx0" brushRef="#br0">1 1 24575,'0'0'0,"0"1"0,0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5:49.525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1369.89343"/>
      <inkml:brushProperty name="anchorY" value="-1058.03162"/>
      <inkml:brushProperty name="scaleFactor" value="0.5"/>
    </inkml:brush>
  </inkml:definitions>
  <inkml:trace contextRef="#ctx0" brushRef="#br0">1 1 24575,'0'0'0,"0"0"0,3 0 0,0 0 0,1 0 0,1 0 0,0 0 0,0 0 0,1 0 0,-1 0 0,1 0 0,-1 0 0,1 0 0,-1 0 0,0 0 0,1 0 0,-2 1 0,0 0 0,0 0 0,1 0 0,-1 0 0,1-1 0,0 0 0,0 0 0,1 0 0,-1 0 0,0 0 0,1 0 0,-1 0 0,0 0 0,1 0 0,-1 0 0,0 0 0,1 0 0,-1 0 0,0 0 0,0 0 0,1 0 0,-1 0 0,0 0 0,1 0 0,-1 0 0,0 0 0,0 0 0,1 0 0,-1 0 0,0 0 0,1 0 0,-1 0 0,0 0 0,1 0 0,-1 0 0,0 0 0,0 0 0,1 0 0,-1 0 0,0 0 0,1 0 0,-1 0 0,0 0 0,0 0 0,1 0 0,-1 0 0,0 0 0,1 0 0,-1 0 0,0 0 0,0 0 0,1 0 0,-2 1 0,0 0 0,0 0 0,1 0 0,-1 0 0,1-1 0,-1 1 0,0 1 0,1-1 0,-1 0 0,1-1 0,-1 2 0,-1-1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5:53.011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2784.87964"/>
      <inkml:brushProperty name="anchorY" value="-2092.07373"/>
      <inkml:brushProperty name="scaleFactor" value="0.5"/>
    </inkml:brush>
  </inkml:definitions>
  <inkml:trace contextRef="#ctx0" brushRef="#br0">1 0 24575,'0'0'0,"0"1"0,1 0 0,1 0 0,0 1 0,0 1 0,1 0 0,0-1 0,0 1 0,-1 0 0,1 0 0,-1 0 0,0 1 0,0-1 0,-1 0 0,2 0 0,-1 0 0,0 1 0,-1 0 0,1-1 0,-1 1 0,1-1 0,0 1 0,1-2 0,0 1 0,-2 0 0,1 1 0,-1 1 0,-1 0 0,1-1 0,0 0 0,1-1 0,0 1 0,0-1 0,-1 1 0,0 1 0,0-1 0,1 0 0,-1 0 0,1-1 0,-1 1 0,1 0 0,0-1 0,0 0 0,-1 1 0,1-1 0,0 1 0,1-1 0,-1 0 0,0 0 0,-1 1 0,1 0 0,0-2 0,1 1 0,-1 1 0,0-1 0,0 0 0,1-1 0,-1 2 0,1-2 0,-1 1 0,0 0 0,0 0 0,0 1 0,1-2 0,0 1 0,0-1 0,-1 1 0,1 0 0,0 0 0,0 0 0,0 0 0,0 1 0,0-1 0,0-1 0,0 0 0,1 0 0,-1 1 0,-1 0 0,0 0 0,0 0 0,-1 1 0,2-1 0,-2 1 0,1 0 0,0-1 0,-1 1 0,1-1 0,-1 2 0,1-2 0,-1 1 0,1-1 0,1-1 0,0 1 0,-1 0 0,0 0 0,0 1 0,0-1 0,0 0 0,0 0 0,0 1 0,0-1 0,0 0 0,1 1 0,-1 1 0,1-2 0,-1 1 0,0 0 0,0-1 0,1 0 0,0 0 0,-1 0 0,0 0 0,0 0 0,1-1 0,-1 1 0,1 0 0,0 0 0,-2 0 0,1 1 0,0 0 0,-1-1 0,1 0 0,0 1 0,0-1 0,0 1 0,0-1 0,-1 1 0,2-1 0,-2 0 0,2 0 0,-1 0 0,0 1 0,0-1 0,0 0 0,-1 1 0,2-1 0,-2 1 0,1 0 0,0-1 0,0 0 0,0 0 0,0 0 0,0 1 0,0-1 0,0 0 0,1 0 0,-1 0 0,1 0 0,-1 0 0,0 0 0,-1 1 0,1 0 0,0-1 0,0 0 0,0 1 0,-1-1 0,1 1 0,-1 0 0,1 0 0,0-1 0,0 0 0,0 0 0,0 1 0,0-1 0,0 1 0,-1 0 0,0-1 0,1 1 0,-1 0 0,1 0 0,0-1 0,-1 1 0,0 1 0,1-2 0,-1 1 0,1 0 0,-2 0 0,2 0 0,0 0 0,-1 0 0,1-1 0,-1 1 0,1 0 0,-1 0 0,1-1 0,-1 1 0,1-1 0,1 1 0,-2-1 0,0 1 0,1 0 0,0-1 0,-1 1 0,0 1 0,1-2 0,0 0 0,0 0 0,0 1 0,0-1 0,0 1 0,0-1 0,-1 1 0,1-1 0,0 1 0,-1 0 0,0 0 0,1 0 0,-1 0 0,1 0 0,0-1 0,-1 1 0,2-2 0,-1 1 0,0 1 0,-1 0 0,1 0 0,-1-1 0,0 1 0,0 1 0,1-2 0,-1 1 0,1 0 0,0 0 0,-1-1 0,2 0 0,-1 0 0,0 1 0,0-1 0,0 0 0,-1 1 0,1 0 0,-1 0 0,1-1 0,-1 2 0,1-2 0,-1 0 0,1 1 0,0 0 0,0-1 0,-1 1 0,1-1 0,0 1 0,1-2 0,-1 2 0,0-1 0,0 0 0,0 0 0,-1 1 0,1-1 0,0 1 0,0 0 0,0-1 0,-1 1 0,2-2 0,-1 2 0,0-1 0,-1 1 0,1 0 0,-1-1 0,1 1 0,0 0 0,0-2 0,1 1 0,-1 0 0,-1 1 0,1-1 0,0 1 0,0-1 0,1 0 0,-2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5:54.398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4317.24756"/>
      <inkml:brushProperty name="anchorY" value="-4019.69141"/>
      <inkml:brushProperty name="scaleFactor" value="0.5"/>
    </inkml:brush>
  </inkml:definitions>
  <inkml:trace contextRef="#ctx0" brushRef="#br0">0 1 24575,'0'0'0,"1"0"0,0 1 0,1 0 0,0 1 0,1 0 0,0 1 0,-1 0 0,0 0 0,0 1 0,0 0 0,-1 0 0,0 0 0,1 0 0,0-1 0,0 0 0,0 1 0,-1 0 0,1-1 0,-1 1 0,1-1 0,1 0 0,-2 1 0,2-1 0,-2 0 0,1 1 0,-1 0 0,1 0 0,-1 0 0,1-1 0,0 0 0,0 0 0,-1 2 0,0-1 0,1 0 0,-1 0 0,0 0 0,1-1 0,-1 1 0,1 0 0,-1 0 0,0 1 0,0-1 0,0 0 0,0 0 0,0 0 0,1 0 0,-1 0 0,1 0 0,0-1 0,-1 1 0,1 0 0,-1 0 0,0 0 0,-1 1 0,1-1 0,0 1 0,0-1 0,1-1 0,0 1 0,-1 0 0,0 0 0,0 1 0,0-2 0,1 1 0,-1 1 0,1-2 0,-1 1 0,1-1 0,0 1 0,0-1 0,-1 1 0,0 0 0,1 0 0,0 0 0,-1 0 0,0 0 0,0 0 0,1-1 0,-1 2 0,1-2 0,0 0 0,0 0 0,0 0 0,0 1 0,0-1 0,0 0 0,0 1 0,0-1 0,1 0 0,-1-1 0,0 2 0,1-2 0,0 1 0,0-1 0,-1 1 0,1 0 0,-1 0 0,0 0 0,1 0 0,-1-1 0,1 1 0,0 0 0,-1 0 0,0 0 0,0 0 0,0 0 0,1 0 0,-1 0 0,0 0 0,1 0 0,0-1 0,-1 1 0,0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5:58.487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5533.59375"/>
      <inkml:brushProperty name="anchorY" value="-5427.46924"/>
      <inkml:brushProperty name="scaleFactor" value="0.5"/>
    </inkml:brush>
  </inkml:definitions>
  <inkml:trace contextRef="#ctx0" brushRef="#br0">1 1 24575,'0'0'0,"0"1"0,0 1 0,1 0 0,0 1 0,1 0 0,0 0 0,0 1 0,0-1 0,0 0 0,0 1 0,0 0 0,0-1 0,0 0 0,0 0 0,0 1 0,0-1 0,0 0 0,0 1 0,0-1 0,0 1 0,0-2 0,0 2 0,0-1 0,0 0 0,0 0 0,1 0 0,-1 0 0,0 1 0,-1 0 0,1-1 0,-1 1 0,1-1 0,0 1 0,1-2 0,-1 1 0,0 0 0,0 1 0,-1 0 0,1 0 0,-1 0 0,1-1 0,0 1 0,-1 0 0,0 0 0,1-1 0,0 1 0,0-1 0,0 1 0,0-1 0,-1 1 0,1 0 0,-1-1 0,0 1 0,1 0 0,0-1 0,0 0 0,1 0 0,-2 1 0,1 0 0,-1-1 0,1 1 0,0-1 0,0 0 0,0 1 0,-1 0 0,1 0 0,0-1 0,-1 1 0,1 0 0,-1-1 0,2 0 0,-1 0 0,0 1 0,-1 0 0,1-1 0,-1 1 0,2-1 0,-1 0 0,-1 1 0,1 0 0,-1 0 0,0 0 0,1 0 0,1 1 0,-1-2 0,1 1 0,-1-1 0,1 1 0,-1-1 0,0 0 0,0 0 0,0 1 0,-1 0 0,1-1 0,1 0 0,-1 0 0,0 0 0,0 0 0,1 0 0,-1 0 0,0 0 0,1-1 0,0 1 0,-1 0 0,1-1 0,0 1 0,0-1 0,0 0 0,0 1 0,-1-1 0,2 0 0,-2 1 0,0 0 0,1 0 0,0-1 0,0 1 0,0 0 0,0 1 0,0-1 0,0-1 0,0 1 0,0 1 0,-1-2 0,1 2 0,-2-1 0,1 1 0,1-2 0,0 1 0,-1 0 0,-1 1 0,1-1 0,1 0 0,-1-1 0,0 2 0,1-1 0,-1 0 0,-1 0 0,2 1 0,-2-1 0,1 1 0,0-1 0,0 1 0,0-1 0,0 0 0,0 0 0,0 0 0,0 1 0,1-2 0,-1 2 0,0-1 0,0 0 0,0 0 0,-1 1 0,1 0 0,0-1 0,1 0 0,-1 0 0,-1 1 0,2-1 0,-2 0 0,1 1 0,0-1 0,0 1 0,0-2 0,1 2 0,-2-1 0,2 0 0,-2 0 0,2 0 0,-1 0 0,1 0 0,-1 0 0,0 0 0,-1 1 0,1 0 0,0-1 0,0 0 0,0 1 0,0-1 0,0 0 0,0 1 0,0 0 0,2-1 0,-1 0 0,-1 1 0,-1 0 0,2 0 0,-2 0 0,2-1 0,-1 0 0,-1 1 0,1-1 0,0 0 0,1 0 0,-1 0 0,1 0 0,-1-1 0,0 2 0,0-1 0,0 0 0,0 1 0,0-1 0,0 1 0,-1 0 0,1-1 0,0 0 0,0 0 0,0 0 0,1 0 0,0 0 0,-1 0 0,-1 1 0,1 0 0,-1-1 0,2 0 0,-2 1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6:04.044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6991.92285"/>
      <inkml:brushProperty name="anchorY" value="-7153.93994"/>
      <inkml:brushProperty name="scaleFactor" value="0.5"/>
    </inkml:brush>
  </inkml:definitions>
  <inkml:trace contextRef="#ctx0" brushRef="#br0">0 0 24575,'0'0'0,"0"1"0,0 1 0,0 1 0,0 2 0,1-2 0,0 1 0,2 0 0,-1-1 0,-1 1 0,1 0 0,-1 0 0,1-1 0,-1 1 0,1 0 0,0-1 0,-1 1 0,0 0 0,1 0 0,0 0 0,-1 0 0,1-1 0,0 1 0,-1 0 0,1-1 0,0 0 0,-1 1 0,0 0 0,0 1 0,1-1 0,-1 0 0,1-1 0,0 0 0,-1 1 0,1 0 0,0 0 0,-1-1 0,0 1 0,0 1 0,1-2 0,-1 1 0,2-1 0,-1 0 0,-1 1 0,1 0 0,0 0 0,-1-1 0,1 0 0,0 1 0,0-1 0,-1 1 0,1 0 0,0-1 0,-1 2 0,1-2 0,1-1 0,-1 1 0,0 0 0,0 1 0,0-1 0,-1 1 0,1 0 0,0-1 0,0 1 0,-1 0 0,0 0 0,1 0 0,-1-1 0,0 1 0,1 0 0,0-1 0,0 0 0,1 0 0,-1 0 0,1 0 0,0-1 0,-1 1 0,0 0 0,0 0 0,0 1 0,1-2 0,-1 2 0,1-2 0,-1 1 0,0 1 0,-1 0 0,1-1 0,-1 1 0,2-1 0,-1 0 0,-1 1 0,2-1 0,-1 0 0,-1 1 0,1-1 0,0 1 0,-1-1 0,2 1 0,-1-2 0,1 1 0,-1 0 0,1 0 0,-1 0 0,-1 1 0,1-1 0,0 0 0,1 0 0,-1 0 0,0 1 0,0-1 0,0 0 0,0 0 0,1-1 0,0 1 0,0 0 0,-2 0 0,1 0 0,1 0 0,-1 0 0,0 0 0,1 0 0,-1 0 0,1 0 0,-1 0 0,1-1 0,-1 1 0,0 1 0,0-1 0,0 0 0,1 0 0,-1 0 0,-1 1 0,2-1 0,-1 0 0,0 0 0,0 0 0,1 0 0,-1-1 0,0 2 0,1-1 0,-1 0 0,0 0 0,0 0 0,0 1 0,0-1 0,0 0 0,1 0 0,0-1 0,0 0 0,-1 1 0,1 0 0,-1 0 0,0 1 0,0-1 0,-1 0 0,1 1 0,0 0 0,1-2 0,-1 1 0,1-1 0,0 1 0,-1 0 0,0 0 0,0 0 0,1 0 0,-1 0 0,0 0 0,0 0 0,0 1 0,1-1 0,-1 0 0,-1 0 0,2 0 0,0 0 0,-1 0 0,0 0 0,1-1 0,-1 2 0,0-1 0,0 0 0,0 1 0,0-1 0,0 0 0,0 0 0,0 0 0,0 1 0,-1 0 0,2-1 0,-1-1 0,1 1 0,-1 0 0,-1 1 0,2-1 0,-2 1 0,2-1 0,-1 0 0,-1 1 0,1 0 0,-1-1 0,2 0 0,-1 0 0,1-1 0,0 1 0,-1 0 0,0 0 0,0 0 0,0 1 0,0-1 0,0 1 0,-1 0 0,0 0 0,1 0 0,0-2 0,1 1 0,0 0 0,-1-1 0,0 2 0,0-1 0,0 2 0,0-1 0,1 0 0,-1 0 0,0-1 0,0 1 0,1-1 0,-1 0 0,0 0 0,0 0 0,0 1 0,0 0 0,0-1 0,-1 0 0,1 1 0,-1 0 0,0 0 0,1 0 0,-1 0 0,1-1 0,0 1 0,0-1 0,1-1 0,0 0 0,0 1 0,-1 0 0,1 0 0,-2 0 0,1 1 0,0-1 0,0 1 0,0-1 0,-1 1 0,2-1 0,-1 0 0,0 0 0,0 0 0,0 1 0,-1-1 0,2 1 0,-2-1 0,2 0 0,-1 0 0,0 1 0,0-1 0,0 0 0,0 0 0,0 0 0,0 1 0,-1 0 0,0 0 0,1 0 0,0-1 0,0 0 0,0 1 0,1-2 0,-1 2 0,-1-1 0,0 1 0,1 0 0,0 0 0,0-1 0,0 0 0,0 1 0,-1 0 0,1-1 0,-1 1 0,1-1 0,0 0 0,1 0 0,0 0 0,-2-1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2T17:56:12.146"/>
    </inkml:context>
    <inkml:brush xml:id="br0">
      <inkml:brushProperty name="width" value="0.05" units="cm"/>
      <inkml:brushProperty name="height" value="0.05" units="cm"/>
      <inkml:brushProperty name="color" value="#BB5B18"/>
      <inkml:brushProperty name="inkEffects" value="bronze"/>
      <inkml:brushProperty name="anchorX" value="-8577.03906"/>
      <inkml:brushProperty name="anchorY" value="-9123.95996"/>
      <inkml:brushProperty name="scaleFactor" value="0.5"/>
    </inkml:brush>
  </inkml:definitions>
  <inkml:trace contextRef="#ctx0" brushRef="#br0">1 1 24575,'0'0'0,"0"1"0,0 1 0,0 1 0,0 1 0,0 1 0,0 0 0,1 0 0,0-1 0,1-1 0,0 1 0,0 0 0,-1 0 0,1-1 0,0 1 0,0-1 0,0 0 0,1 0 0,-1 0 0,0 0 0,-1 1 0,1-1 0,0 1 0,0-1 0,0 0 0,0 1 0,-1 0 0,1 0 0,-1-1 0,1 0 0,0 1 0,1-2 0,-1 1 0,0 1 0,0 0 0,-1-1 0,1 1 0,0-1 0,0 0 0,1 1 0,-1 0 0,1-1 0,0 1 0,0-1 0,-1 0 0,0 1 0,0-1 0,0 0 0,0 1 0,0-1 0,-1 1 0,1 0 0,0-1 0,0 0 0,0 0 0,0 0 0,0 1 0,-1 0 0,0 0 0,1 0 0,-1 0 0,1-1 0,0 1 0,1-2 0,-1 1 0,0 1 0,-1 0 0,1-1 0,-1 1 0,2-1 0,-1 0 0,0 1 0,0-1 0,0 0 0,-1 1 0,0 0 0,0 1 0,0-1 0,2-1 0,-1 0 0,0 0 0,-1 1 0,1-1 0,0 1 0,-1 0 0,1-1 0,0 1 0,-1 0 0,1-1 0,0 0 0,1 0 0,-1 0 0,0 1 0,0-1 0,0 0 0,-1 1 0,1-1 0,0 1 0,1-1 0,-1 0 0,-1 0 0,2 0 0,-2 1 0,1 0 0,0-1 0,0 0 0,0 0 0,1 0 0,-2 1 0,2-1 0,-2 0 0,1 1 0,0-1 0,0 1 0,-1 0 0,0 0 0,1-1 0,0 0 0,1 0 0,-1 1 0,0-2 0,0 1 0,0 1 0,-1 0 0,1 0 0,1-1 0,-1 0 0,0 0 0,-1 1 0,1-1 0,0 1 0,0-1 0,0 0 0,1-1 0,-1 1 0,0 1 0,0-1 0,0 0 0,0 1 0,0-1 0,0 1 0,0-2 0,0 2 0,0-1 0,0 0 0,0 1 0,0-1 0,0 1 0,0-1 0,0 0 0,0 0 0,1 0 0,-1 0 0,1-1 0,0 1 0,-1 0 0,0 0 0,0 1 0,0-2 0,1 1 0,-1 0 0,1 0 0,-1-1 0,1 1 0,-1 1 0,-1 0 0,1-1 0,-1 1 0,2-1 0,-1 0 0,0 0 0,1 0 0,0-1 0,-1 1 0,0 0 0,0 0 0,0 1 0,1-1 0,-1 0 0,1-1 0,-1 1 0,1 0 0,-1-1 0,1 1 0,0 0 0,-1-1 0,1 1 0,-1 0 0,0 0 0,0 1 0,0-1 0,1 0 0,-2 0 0,2 0 0,-2 1 0,2-1 0,-1 0 0,1-1 0,-1 1 0,0 1 0,0-1 0,1-1 0,0 1 0,-1 0 0,0 0 0,0 1 0,0-2 0,1 1 0,-1 1 0,0-2 0,0 2 0,0-1 0,0 0 0,0 1 0,0-1 0,0 0 0,1-1 0,-1 1 0,1 0 0,0 0 0,-1 0 0,-1 1 0,1-1 0,0 1 0,1 0 0,0 0 0,-1-1 0,0 1 0,1-1 0,-1 1 0,0-1 0,1 0 0,-2 0 0,1 0 0,0 1 0,0 0 0,0-1 0,1-1 0,-1 1 0,0 0 0,0 1 0,0-1 0,1 0 0,-1 0 0,0 0 0,1 0 0,-1 0 0,-1 1 0,1-1 0,0 0 0,1 0 0,-1 0 0,0 1 0,0-1 0,0 0 0,0 0 0,0 0 0,0 1 0,0-1 0,0 0 0,1 1 0,0-1 0,0 1 0,-1 0 0,0 0 0,0-1 0,1 0 0,-1 0 0,0 1 0,0-1 0,0 1 0,-1-1 0,1 0 0,0 0 0,1 0 0,-1 0 0,0 0 0,1 0 0,-1 1 0,0-2 0,0 1 0,0 1 0,0-1 0,0 0 0,0 1 0,0 0 0,0-1 0,0 0 0,0 0 0,0 1 0,0-1 0,0 0 0,-1 1 0,2-1 0,-2 1 0,1-1 0,-1 2 0,0-2 0,1 1 0,0-1 0,0 0 0,0 1 0,-1 0 0,1 0 0,0-1 0,0 0 0,0 1 0,1-2 0,-1 1 0,0 0 0,-1 1 0,1 0 0,-1 0 0,2-1 0,-1 0 0,0 1 0,-1 0 0,1-1 0,-1 1 0,1-1 0,0 0 0,0 1 0,0-1 0,0 0 0,0 1 0,0-1 0,0 1 0,0-2 0,0 2 0,0-1 0,0 0 0,0 1 0,0-1 0,0 1 0,0-1 0,0 0 0,0 0 0,0 1 0,0-1 0,1-1 0,0 1 0,-1 0 0,-1 1 0,1-1 0,0 1 0,-1-1 0,1 1 0,1-2 0,-1 1 0,1 0 0,-2 1 0,1-1 0,0 1 0,0-1 0,0 0 0,1 0 0,-1 0 0,0 0 0,0 0 0,0 0 0,1 0 0,-1 0 0,0 1 0,0-1 0,0 0 0,0 1 0,0-1 0,-1 1 0,1 0 0,0-1 0,0 1 0,0-2 0,1 1 0,0-1 0,-1 1 0,0 1 0,0-1 0,0 0 0,-1 1 0,1 0 0,0-1 0,0 1 0,0 0 0,1 0 0,-1 0 0,0 0 0,1-1 0,-1 1 0,0-1 0,0 0 0,1-1 0,-1 1 0,0 1 0,0 0 0,-1-1 0,2 0 0,-1 0 0,0 0 0,0 1 0,0-1 0,-1 1 0,2-1 0,-1 0 0,-1 1 0,2-1 0,-2 0 0,1 1 0,-1 0 0,1 0 0,-1 0 0,2-1 0,-1 0 0,-1 0 0,2 0 0,-2 1 0,1 0 0,-1 0 0,1-1 0,-1 1 0,1-1 0,0 1 0,0-1 0,-1 1 0,1 0 0,0-1 0,0 0 0,0 1 0,0-1 0,0 0 0,0 1 0,-1 0 0,2-1 0,-2 0 0,2 0 0,-1 0 0,0 1 0,-1 0 0,1-1 0,-1 1 0,1-1 0,0 0 0,0 1 0,-1 0 0,1-1 0,1 0 0,-1 0 0,0 0 0,1 0 0,-1 0 0,-1 1 0,1 0 0,-1 0 0,1 0 0,-1 0 0,1-1 0,-1 1 0,1 0 0,-1 0 0,1-1 0,-1 1 0,1-1 0,1-1 0,0 1 0,0 0 0,-2 1 0,1-1 0,0 0 0,1 0 0,-1 0 0,-1 1 0,1 0 0,1 0 0,0-1 0,-1 2 0,0-1 0,0 0 0,-1-1 0,2 0 0,-1 1 0,0-2 0,1 1 0,-1 1 0,0-1 0,0 0 0,-1 1 0,1-1 0,0 0 0,1 0 0,-1 0 0,0 0 0,1 0 0,-1 0 0,0 0 0,0 1 0,0-1 0,0 1 0,-1-1 0,2 0 0,-1 0 0,0 1 0,-1 0 0,1-1 0,0 0 0,1 0 0,0-1 0,-1 1 0,0 0 0,0 1 0,0-1 0,-1 1 0,2-1 0,-1 0 0,-1 1 0,1-1 0,0 1 0,1-2 0,-1 1 0,0 1 0,0-1 0,0 0 0,-1 1 0,1-1 0,0 1 0,0 0 0,0-1 0,0 0 0,-1 1 0,0 1 0,1-2 0,-1 1 0,1-1 0,0 0 0,0 1 0,0-1 0,0 0 0,0 1 0,0-1 0,0 1 0,0-1 0,0 0 0,0 0 0,-1 1 0,1 0 0,0 0 0,0-1 0,0 0 0,1 0 0,-1 2 0,1-2 0,-1 1 0,0 0 0,0-1 0,0 1 0,0 0 0,0-1 0,0 0 0,0 0 0,0 0 0,0 1 0,0-1 0,0 0 0,1 0 0,-1 0 0,1 0 0,-1-1 0,0 2 0,0-1 0,0 0 0,1 0 0,-1 0 0,0 1 0,0-1 0,1-1 0,-1 1 0,2-1 0,-2 1 0,0 0 0,1 0 0,-1 0 0,0 0 0,0 0 0,0 0 0,0 2 0,0-1 0,1 0 0,0-1 0,0 0 0,-1 0 0,0 1 0,0 0 0,-1-1 0,2 0 0,-1 0 0,-1 1 0,2-1 0,-2 0 0,2 0 0,0-1 0,0 1 0,0 0 0,-1-1 0,0 1 0,1 0 0,-1 0 0,0 0 0,0 0 0,0 1 0,1-1 0,-1 0 0,1-1 0,-1 1 0,0 1 0,0-1 0,0 0 0,1 0 0,-1 0 0,0 0 0,1-1 0,0 1 0,-1 0 0,1-1 0,-1 1 0,0 0 0,-1 1 0,1 0 0,1-1 0,-1 0 0,0 0 0,0 1 0,0-1 0,-1 1 0,2-1 0,-1 0 0,-1 1 0,2-1 0,0 0 0,-1 1 0,1-1 0,0 0 0,0 0 0,0 1 0,0-2 0,-1 1 0,0 0 0,-1 1 0,1 0 0,0 0 0,0-2 0,0 2 0,0-2 0,1 1 0,0 0 0,-1 0 0,0 0 0,0 0 0,0 0 0,0 1 0,-1 0 0,1 0 0,-1 0 0,0 0 0,1-1 0,0 1 0,0-1 0,0 0 0,0 0 0,0 0 0,0 1 0,1-1 0,-1 0 0,1-1 0,-1 1 0,0 1 0,0-1 0,0 0 0,0 1 0,0-1 0,0 0 0,-1 1 0,0 1 0,1-2 0,-1 1 0,1-1 0,0 0 0,0 1 0,0-1 0,0 0 0,0 1 0,0-1 0,0 1 0,-1 0 0,1-1 0,0 0 0,-1 1 0,0 1 0,1-2 0,0 1 0,-1 0 0,0 0 0,0 0 0,1 0 0,-1 0 0,0 0 0,1 0 0,-1 0 0,0 0 0,1-1 0,0 1 0,-1 0 0,2-1 0,-2 0 0,1 1 0,-1 0 0,0 1 0,0-1 0,0 0 0,0 0 0,1 0 0,0-1 0,-1 1 0,0 0 0,0 1 0,0-1 0,1 0 0,0-1 0,0 0 0,-1 1 0,2-1 0,-1 0 0,-1 1 0,1-1 0,0 1 0,0-1 0,0 1 0,0-1 0,-1 1 0,0 0 0,1 0 0,0-1 0,0 0 0,0 0 0,1 0 0,-1 0 0,1 0 0,-1 0 0,1-1 0,-1 1 0,0 0 0,-1 1 0,1 0 0,0-1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421991-3E8B-43F7-96B6-6168D74755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260334-26B5-4E47-9DC7-B0097C5F7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10D9C42-96CF-4B95-909E-31A1E33EE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265029-133F-4DD2-8CC2-CF6EB95FB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5971590-0720-4142-B1A4-307CC0E3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116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32808D-95A2-437B-AEA9-240A78D19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A97D1EB-832A-4E53-9601-C581BFEEDF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A44D93-20D4-41CB-B4B3-B6E7C47E1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0BCFBA-272A-4FCE-A106-C0A96429E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A9782D1-DAA0-4334-8A9F-A681FED39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1052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9494460-EA94-48E9-967E-5AC70C4CF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6A45E50-591D-4BDD-9A65-BE0390621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6579FA-9DCE-4AAE-880E-DC234E7FD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515BC98-3FB6-4EBB-A407-9741C8EB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7653CF5-6F52-45D1-8C56-7732CA23D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4379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180B3-93CA-4058-9EFE-C2077FD91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A48DA39-F12E-4CB3-A86F-7D91BB265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4A0824A-4CB0-4CD0-BA37-0E1485616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ED9AB3B-43F2-4AFC-9833-D7AEDAE3B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FD44AF-683D-4243-BBAE-8B5EA1F32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49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F11FFD-0160-47A0-A1E6-8CC553EFA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06DFDF-7F02-488C-AA1A-3E0B5E114E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7F49C70-3B9E-4CDC-A0C7-BC2BA03A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92277F8-C637-4E8C-8C26-51BED399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776133-45D1-4AB6-9921-B7E08BC8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8133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90082B-2D9A-47E6-A6BD-FA60F490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48F0EE-0915-4214-982E-F0CD5F7D77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EAD6578-6FB5-4FE5-B019-0007CC0CB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A132568-A8F0-44BC-8745-D36577F5D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27CBC15-EEF3-4675-93B9-D3C16078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845C1DA-06C0-4D1A-A8C1-49C1513F5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00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EFC069-023E-436A-B835-C045B0BE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C7B7C08-7EA1-4F20-A896-A20A0B71F0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23F2B29-0154-4DFE-9972-C3D7E9855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70BD8D35-3715-409C-9E1A-178A80761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9318B40-8489-4A6F-ACF4-45A2DC73D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2E93B85-E8F2-46DD-AA19-F95C90321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7C795FA-FB53-406B-B4F9-3518CA629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392CAA3-42DC-44D1-8893-232725DBD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790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D564F-E212-4F0E-A216-97B0DC9CC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5FE8167-64DE-442E-831C-12A9ED792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02DCE78-874B-4205-AD4A-72EF56459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ADB8D7-52C1-43B3-9369-3A0160807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788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421A0C1-7E18-46ED-B360-5165AA423C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7EFE79A-05E8-4CF9-BFDF-D740C60E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9C77CFB-026C-43FD-9A13-7BCE78030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3422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9E58BD-50F0-4DDF-B4C0-7B9D9F156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CD0E791-A1A8-41C5-BF97-258E8EFDB9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FF81B5A-3A58-4E2E-8AEE-85471E665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0F11B-C8D1-4B0F-A959-396FBC314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22BC62E-B922-4E78-93CD-C3EFFD66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6630A24-2E81-4859-A423-BF2C47DE1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450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4DBF5-CEC5-4228-9D2A-4BC175868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C7FF61C-36F6-4987-905A-3581153D62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FED27FF-6CA6-4A89-B59C-FEB183B75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AB153F4-1ED9-4262-9466-BE51FF82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2D77AA5-AA86-492B-961F-6625A938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8F1428B-B901-4F31-A5E5-BFBED2CCB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9484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6FF7E-8FB5-4E82-B687-F53874CB34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8FC61E7-DA67-41AC-B220-56D2C29A10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62A4610-89D4-4C33-A65A-85B8F1524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61544-1E8F-4401-AA9E-3FA69CF39322}" type="datetimeFigureOut">
              <a:rPr lang="ru-RU" smtClean="0"/>
              <a:t>12.10.2024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6AC8DB-5EFD-4A72-B8EA-F041E173E1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A99E16-3C98-43E6-A159-725283AF0F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AFE7C-A0D4-4655-A5CB-C2D6D86EDAA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21248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5.wdp"/><Relationship Id="rId4" Type="http://schemas.openxmlformats.org/officeDocument/2006/relationships/image" Target="../media/image5.jp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7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6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image" Target="../media/image27.png"/><Relationship Id="rId7" Type="http://schemas.openxmlformats.org/officeDocument/2006/relationships/customXml" Target="../ink/ink3.xml"/><Relationship Id="rId12" Type="http://schemas.openxmlformats.org/officeDocument/2006/relationships/image" Target="../media/image16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20" Type="http://schemas.openxmlformats.org/officeDocument/2006/relationships/image" Target="../media/image20.png"/><Relationship Id="rId29" Type="http://schemas.openxmlformats.org/officeDocument/2006/relationships/customXml" Target="../ink/ink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customXml" Target="../ink/ink5.xml"/><Relationship Id="rId24" Type="http://schemas.openxmlformats.org/officeDocument/2006/relationships/image" Target="../media/image22.png"/><Relationship Id="rId32" Type="http://schemas.openxmlformats.org/officeDocument/2006/relationships/image" Target="../media/image26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24.png"/><Relationship Id="rId10" Type="http://schemas.openxmlformats.org/officeDocument/2006/relationships/image" Target="../media/image15.png"/><Relationship Id="rId19" Type="http://schemas.openxmlformats.org/officeDocument/2006/relationships/customXml" Target="../ink/ink9.xml"/><Relationship Id="rId31" Type="http://schemas.openxmlformats.org/officeDocument/2006/relationships/customXml" Target="../ink/ink15.xml"/><Relationship Id="rId4" Type="http://schemas.openxmlformats.org/officeDocument/2006/relationships/image" Target="../media/image12.png"/><Relationship Id="rId9" Type="http://schemas.openxmlformats.org/officeDocument/2006/relationships/customXml" Target="../ink/ink4.xml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customXml" Target="../ink/ink13.xml"/><Relationship Id="rId30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8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microsoft.com/office/2007/relationships/hdphoto" Target="../media/hdphoto9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1">
            <a:extLst>
              <a:ext uri="{FF2B5EF4-FFF2-40B4-BE49-F238E27FC236}">
                <a16:creationId xmlns:a16="http://schemas.microsoft.com/office/drawing/2014/main" id="{02577D66-3E31-48D9-971C-9797FB1848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242"/>
          <a:stretch/>
        </p:blipFill>
        <p:spPr>
          <a:xfrm>
            <a:off x="0" y="0"/>
            <a:ext cx="1189703" cy="6858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7F1BAD-97BE-9774-ACBB-D2F657002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707" y="3285059"/>
            <a:ext cx="4322586" cy="4322586"/>
          </a:xfrm>
          <a:prstGeom prst="rect">
            <a:avLst/>
          </a:prstGeom>
        </p:spPr>
      </p:pic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194DD2C1-17FF-8B39-2495-2A7158028A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63044"/>
            <a:ext cx="9144000" cy="1044031"/>
          </a:xfrm>
        </p:spPr>
        <p:txBody>
          <a:bodyPr/>
          <a:lstStyle/>
          <a:p>
            <a:r>
              <a:rPr lang="ru-RU" dirty="0"/>
              <a:t>Кейс</a:t>
            </a:r>
          </a:p>
          <a:p>
            <a:r>
              <a:rPr lang="ru-RU" b="1" dirty="0">
                <a:latin typeface="IBM Plex Sans" panose="020B0503050203000203" pitchFamily="34" charset="0"/>
              </a:rPr>
              <a:t>Преобразование каталога товаров ОАО «РЖД»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A2FA372-8CC7-4B5A-3C58-5F5BA3BDF4D9}"/>
              </a:ext>
            </a:extLst>
          </p:cNvPr>
          <p:cNvSpPr/>
          <p:nvPr/>
        </p:nvSpPr>
        <p:spPr>
          <a:xfrm>
            <a:off x="3435175" y="1722136"/>
            <a:ext cx="5321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Команда</a:t>
            </a:r>
            <a:r>
              <a:rPr lang="ru-RU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Phoenix</a:t>
            </a:r>
            <a:endParaRPr lang="ru-RU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2FE1091-5507-0D92-55EF-A2060DCE19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13" b="89840" l="9602" r="93677">
                        <a14:foregroundMark x1="56729" y1="28639" x2="61593" y2="32086"/>
                        <a14:foregroundMark x1="84581" y1="59227" x2="86417" y2="65241"/>
                        <a14:foregroundMark x1="75644" y1="29947" x2="76632" y2="33185"/>
                        <a14:foregroundMark x1="86898" y1="53713" x2="88290" y2="20321"/>
                        <a14:foregroundMark x1="86417" y1="65241" x2="86620" y2="60368"/>
                        <a14:foregroundMark x1="88290" y1="20321" x2="75176" y2="4813"/>
                        <a14:foregroundMark x1="93443" y1="17647" x2="93677" y2="57754"/>
                        <a14:backgroundMark x1="81499" y1="44385" x2="78220" y2="52406"/>
                        <a14:backgroundMark x1="83607" y1="51872" x2="82904" y2="58289"/>
                        <a14:backgroundMark x1="80328" y1="36898" x2="78923" y2="41711"/>
                        <a14:backgroundMark x1="54801" y1="25668" x2="53864" y2="283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442" y="5711193"/>
            <a:ext cx="1992915" cy="87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64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7402710-1C70-A047-57F6-5F2DFE6F1AD8}"/>
              </a:ext>
            </a:extLst>
          </p:cNvPr>
          <p:cNvSpPr/>
          <p:nvPr/>
        </p:nvSpPr>
        <p:spPr>
          <a:xfrm rot="16200000">
            <a:off x="-2278440" y="2539087"/>
            <a:ext cx="57379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Команда </a:t>
            </a:r>
            <a:r>
              <a:rPr lang="ru-RU" sz="5400" b="1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хакатона</a:t>
            </a:r>
            <a:endParaRPr lang="ru-RU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D398FB0-DA92-E28E-B230-A3B19B4D081B}"/>
              </a:ext>
            </a:extLst>
          </p:cNvPr>
          <p:cNvSpPr/>
          <p:nvPr/>
        </p:nvSpPr>
        <p:spPr>
          <a:xfrm>
            <a:off x="147159" y="5869743"/>
            <a:ext cx="886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02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2EBC086D-7401-6008-B4FE-14089FC6D614}"/>
              </a:ext>
            </a:extLst>
          </p:cNvPr>
          <p:cNvSpPr/>
          <p:nvPr/>
        </p:nvSpPr>
        <p:spPr>
          <a:xfrm>
            <a:off x="4539596" y="4116935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Анастасия, капитан</a:t>
            </a:r>
          </a:p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БД, визуал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B18C9D4-9F2F-F4D7-BC94-4D694B6BFEA1}"/>
              </a:ext>
            </a:extLst>
          </p:cNvPr>
          <p:cNvSpPr/>
          <p:nvPr/>
        </p:nvSpPr>
        <p:spPr>
          <a:xfrm>
            <a:off x="7706888" y="2955668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&amp;</a:t>
            </a:r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</a:p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Сортировка товаров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44AA353B-A007-A289-0559-45C10CA6EEA9}"/>
              </a:ext>
            </a:extLst>
          </p:cNvPr>
          <p:cNvSpPr/>
          <p:nvPr/>
        </p:nvSpPr>
        <p:spPr>
          <a:xfrm>
            <a:off x="1491248" y="5900521"/>
            <a:ext cx="3444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Мирон</a:t>
            </a:r>
            <a:endParaRPr lang="ru-RU" sz="2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FAC679A7-22DC-C093-649F-A0F212CE949C}"/>
              </a:ext>
            </a:extLst>
          </p:cNvPr>
          <p:cNvSpPr/>
          <p:nvPr/>
        </p:nvSpPr>
        <p:spPr>
          <a:xfrm>
            <a:off x="1571765" y="439537"/>
            <a:ext cx="3444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Андрей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4CFCC47C-9B58-D795-2CF2-C3FFF47F2032}"/>
              </a:ext>
            </a:extLst>
          </p:cNvPr>
          <p:cNvSpPr/>
          <p:nvPr/>
        </p:nvSpPr>
        <p:spPr>
          <a:xfrm>
            <a:off x="1571765" y="3000752"/>
            <a:ext cx="3444084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&amp;</a:t>
            </a:r>
          </a:p>
          <a:p>
            <a:pPr algn="ctr"/>
            <a:r>
              <a:rPr lang="ru-RU" sz="2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Запросы к БД</a:t>
            </a:r>
            <a:endParaRPr lang="ru-RU" sz="22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F2846EF-FE00-DF52-3286-D999BDC73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3" t="3880" r="153" b="18823"/>
          <a:stretch/>
        </p:blipFill>
        <p:spPr>
          <a:xfrm>
            <a:off x="2402952" y="972703"/>
            <a:ext cx="1781710" cy="1836261"/>
          </a:xfrm>
          <a:prstGeom prst="snip2DiagRect">
            <a:avLst>
              <a:gd name="adj1" fmla="val 24816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09658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5C4E36C-636E-22A7-F15E-A33BA6044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029" y="3949720"/>
            <a:ext cx="1921901" cy="1950801"/>
          </a:xfrm>
          <a:prstGeom prst="snip2DiagRect">
            <a:avLst>
              <a:gd name="adj1" fmla="val 19739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09658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F7918B8-8179-4D6B-EEFF-087921B9DE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9" t="21668" r="709" b="-170"/>
          <a:stretch/>
        </p:blipFill>
        <p:spPr>
          <a:xfrm>
            <a:off x="2331333" y="3960954"/>
            <a:ext cx="1763915" cy="1850845"/>
          </a:xfrm>
          <a:prstGeom prst="snip2DiagRect">
            <a:avLst>
              <a:gd name="adj1" fmla="val 18509"/>
              <a:gd name="adj2" fmla="val 15120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09658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166191C-616D-864D-FAF8-49A8CFC2ED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2" t="18924" b="22581"/>
          <a:stretch/>
        </p:blipFill>
        <p:spPr>
          <a:xfrm>
            <a:off x="8428029" y="969454"/>
            <a:ext cx="1937718" cy="1827718"/>
          </a:xfrm>
          <a:prstGeom prst="snip2DiagRect">
            <a:avLst>
              <a:gd name="adj1" fmla="val 24082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09658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989D221-709C-B498-7B5E-0CE3853E39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105" t="41637" r="13907" b="25815"/>
          <a:stretch/>
        </p:blipFill>
        <p:spPr>
          <a:xfrm>
            <a:off x="5112097" y="1738690"/>
            <a:ext cx="2303724" cy="2222264"/>
          </a:xfrm>
          <a:prstGeom prst="snip2DiagRect">
            <a:avLst>
              <a:gd name="adj1" fmla="val 24329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09658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2570F94-B651-602E-DD9D-1DB2053BE90A}"/>
              </a:ext>
            </a:extLst>
          </p:cNvPr>
          <p:cNvSpPr/>
          <p:nvPr/>
        </p:nvSpPr>
        <p:spPr>
          <a:xfrm>
            <a:off x="7603939" y="5900521"/>
            <a:ext cx="3444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Андрей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7E5DF50D-1B12-9203-3C78-432C3E92B6AD}"/>
              </a:ext>
            </a:extLst>
          </p:cNvPr>
          <p:cNvSpPr/>
          <p:nvPr/>
        </p:nvSpPr>
        <p:spPr>
          <a:xfrm>
            <a:off x="7718709" y="435541"/>
            <a:ext cx="3444084" cy="43088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Владислав</a:t>
            </a:r>
          </a:p>
        </p:txBody>
      </p:sp>
    </p:spTree>
    <p:extLst>
      <p:ext uri="{BB962C8B-B14F-4D97-AF65-F5344CB8AC3E}">
        <p14:creationId xmlns:p14="http://schemas.microsoft.com/office/powerpoint/2010/main" val="2962048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03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04695" y="2638151"/>
            <a:ext cx="45904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Проблематика</a:t>
            </a:r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046FD75F-1D90-D740-12DF-27288D00E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32111" y="955443"/>
            <a:ext cx="8055537" cy="170965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ru-RU" sz="2200" dirty="0"/>
              <a:t>В каталоге товаров ОАО «РЖД» нет единых стандартов для описания характеристик товаров, поэтому сложно сравнивать и  классифицировать их. Учитывая большое количество данных, обработка вручную занимает много времени и может привести к ошибкам.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242F9EA-8020-E9DE-E650-1878DECA18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55791" y="3091517"/>
            <a:ext cx="6596200" cy="2911656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ru-RU" sz="2200" dirty="0"/>
              <a:t>Необходимо создать программу, которая автоматически будет группировать товары, выделять ключевые параметры и собирать информацию в параметрическую базу данных. </a:t>
            </a:r>
          </a:p>
          <a:p>
            <a:pPr marL="0" indent="0" algn="r">
              <a:buNone/>
            </a:pPr>
            <a:r>
              <a:rPr lang="ru-RU" sz="2200" dirty="0"/>
              <a:t>При этом важно, чтобы программа могла работать с разными типами товаров, имела возможность по запросу пользователя предоставить данные о товаре и продолжала функционировать эффективно, даже если каталог станет больше.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2F006A4-6875-2EB4-8A17-BC49D8DCE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38" b="97813" l="3526" r="99359">
                        <a14:foregroundMark x1="99038" y1="38125" x2="73077" y2="31250"/>
                        <a14:foregroundMark x1="73077" y1="31250" x2="46154" y2="31563"/>
                        <a14:foregroundMark x1="46154" y1="31563" x2="31731" y2="40000"/>
                        <a14:foregroundMark x1="31731" y1="40000" x2="34112" y2="70203"/>
                        <a14:foregroundMark x1="34957" y1="76948" x2="53205" y2="97500"/>
                        <a14:foregroundMark x1="60971" y1="96892" x2="89103" y2="94688"/>
                        <a14:foregroundMark x1="53205" y1="97500" x2="56459" y2="97245"/>
                        <a14:foregroundMark x1="89103" y1="94688" x2="99359" y2="80938"/>
                        <a14:foregroundMark x1="99359" y1="80938" x2="99359" y2="80938"/>
                        <a14:foregroundMark x1="37500" y1="80938" x2="35100" y2="90656"/>
                        <a14:foregroundMark x1="44496" y1="92017" x2="58013" y2="85000"/>
                        <a14:foregroundMark x1="58013" y1="85000" x2="70192" y2="71250"/>
                        <a14:foregroundMark x1="95833" y1="37500" x2="38782" y2="43750"/>
                        <a14:foregroundMark x1="38782" y1="43750" x2="27564" y2="32188"/>
                        <a14:foregroundMark x1="27564" y1="32188" x2="41987" y2="36563"/>
                        <a14:foregroundMark x1="63141" y1="35625" x2="82372" y2="44063"/>
                        <a14:foregroundMark x1="82372" y1="44063" x2="58013" y2="38125"/>
                        <a14:foregroundMark x1="7051" y1="17188" x2="9936" y2="67188"/>
                        <a14:foregroundMark x1="9936" y1="67188" x2="50000" y2="65938"/>
                        <a14:foregroundMark x1="50000" y1="65938" x2="58974" y2="46563"/>
                        <a14:foregroundMark x1="58974" y1="46563" x2="53846" y2="26875"/>
                        <a14:foregroundMark x1="53846" y1="26875" x2="15385" y2="15937"/>
                        <a14:foregroundMark x1="15385" y1="15937" x2="3846" y2="18750"/>
                        <a14:foregroundMark x1="57051" y1="0" x2="38464" y2="12657"/>
                        <a14:foregroundMark x1="37550" y1="15306" x2="46154" y2="34688"/>
                        <a14:foregroundMark x1="46154" y1="34688" x2="69872" y2="40938"/>
                        <a14:foregroundMark x1="69872" y1="40938" x2="74359" y2="20938"/>
                        <a14:foregroundMark x1="74359" y1="20938" x2="61859" y2="1250"/>
                        <a14:foregroundMark x1="61859" y1="1250" x2="57372" y2="1250"/>
                        <a14:foregroundMark x1="59295" y1="1875" x2="51923" y2="938"/>
                        <a14:foregroundMark x1="37821" y1="15625" x2="36538" y2="15625"/>
                        <a14:foregroundMark x1="39744" y1="15937" x2="33974" y2="15313"/>
                        <a14:backgroundMark x1="32692" y1="92500" x2="37179" y2="96875"/>
                        <a14:backgroundMark x1="33013" y1="93750" x2="34936" y2="96875"/>
                        <a14:backgroundMark x1="32372" y1="95000" x2="34615" y2="98750"/>
                        <a14:backgroundMark x1="36538" y1="94688" x2="43269" y2="96875"/>
                        <a14:backgroundMark x1="33654" y1="71250" x2="32692" y2="76563"/>
                        <a14:backgroundMark x1="34295" y1="70625" x2="34295" y2="70625"/>
                        <a14:backgroundMark x1="34295" y1="70313" x2="34295" y2="73438"/>
                        <a14:backgroundMark x1="33654" y1="70313" x2="34615" y2="74063"/>
                        <a14:backgroundMark x1="55128" y1="99375" x2="59615" y2="990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910"/>
          <a:stretch/>
        </p:blipFill>
        <p:spPr bwMode="auto">
          <a:xfrm>
            <a:off x="2045535" y="5148346"/>
            <a:ext cx="2971800" cy="170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4111A54-32D5-3366-B245-9CA49801E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7656" y1="62207" x2="45977" y2="61653"/>
                        <a14:foregroundMark x1="41504" y1="57813" x2="50000" y2="60254"/>
                        <a14:foregroundMark x1="50000" y1="60254" x2="50098" y2="60449"/>
                        <a14:foregroundMark x1="40625" y1="59082" x2="47949" y2="60840"/>
                        <a14:foregroundMark x1="41309" y1="60547" x2="43652" y2="55566"/>
                        <a14:foregroundMark x1="38477" y1="58203" x2="42969" y2="60254"/>
                        <a14:backgroundMark x1="50293" y1="67676" x2="41406" y2="62793"/>
                        <a14:backgroundMark x1="41406" y1="62793" x2="50293" y2="67676"/>
                        <a14:backgroundMark x1="50293" y1="67676" x2="50391" y2="67676"/>
                        <a14:backgroundMark x1="43652" y1="63281" x2="33496" y2="59863"/>
                        <a14:backgroundMark x1="33496" y1="59863" x2="33496" y2="59863"/>
                        <a14:backgroundMark x1="40940" y1="61542" x2="36133" y2="59570"/>
                        <a14:backgroundMark x1="43750" y1="62695" x2="40988" y2="61562"/>
                        <a14:backgroundMark x1="36133" y1="59570" x2="33887" y2="59375"/>
                        <a14:backgroundMark x1="40957" y1="61496" x2="37305" y2="59863"/>
                        <a14:backgroundMark x1="45605" y1="63574" x2="41008" y2="61519"/>
                        <a14:backgroundMark x1="37305" y1="59863" x2="35254" y2="59570"/>
                        <a14:backgroundMark x1="40842" y1="61808" x2="35547" y2="59570"/>
                        <a14:backgroundMark x1="47559" y1="64648" x2="40867" y2="61819"/>
                        <a14:backgroundMark x1="48145" y1="65137" x2="41805" y2="61583"/>
                        <a14:backgroundMark x1="39258" y1="60156" x2="35938" y2="59668"/>
                        <a14:backgroundMark x1="42658" y1="61138" x2="45313" y2="62402"/>
                        <a14:backgroundMark x1="41504" y1="60861" x2="41504" y2="63184"/>
                        <a14:backgroundMark x1="46191" y1="62500" x2="46777" y2="67383"/>
                        <a14:backgroundMark x1="52344" y1="32324" x2="53125" y2="36230"/>
                        <a14:backgroundMark x1="53320" y1="32031" x2="51270" y2="36426"/>
                        <a14:backgroundMark x1="52930" y1="31836" x2="51758" y2="36230"/>
                        <a14:backgroundMark x1="52930" y1="31543" x2="51953" y2="36426"/>
                        <a14:backgroundMark x1="53418" y1="31543" x2="50977" y2="37402"/>
                        <a14:backgroundMark x1="37109" y1="59668" x2="39648" y2="63477"/>
                        <a14:backgroundMark x1="53613" y1="32031" x2="53711" y2="37402"/>
                        <a14:backgroundMark x1="52539" y1="26074" x2="53125" y2="35449"/>
                        <a14:backgroundMark x1="53320" y1="24609" x2="59766" y2="25684"/>
                      </a14:backgroundRemoval>
                    </a14:imgEffect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46" t="12048" r="23133" b="31255"/>
          <a:stretch/>
        </p:blipFill>
        <p:spPr>
          <a:xfrm flipH="1">
            <a:off x="1532111" y="3429000"/>
            <a:ext cx="2843784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00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04</a:t>
            </a:r>
            <a:endParaRPr lang="ru-RU" sz="52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03025" y="2638151"/>
            <a:ext cx="45871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Идея решения</a:t>
            </a: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01F4218-10B7-EF35-0A93-BDE1F93C13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7" b="4178"/>
          <a:stretch/>
        </p:blipFill>
        <p:spPr>
          <a:xfrm>
            <a:off x="2659381" y="391556"/>
            <a:ext cx="9532620" cy="6466444"/>
          </a:xfrm>
          <a:prstGeom prst="rect">
            <a:avLst/>
          </a:prstGeom>
        </p:spPr>
      </p:pic>
      <p:sp>
        <p:nvSpPr>
          <p:cNvPr id="18" name="Объект 17">
            <a:extLst>
              <a:ext uri="{FF2B5EF4-FFF2-40B4-BE49-F238E27FC236}">
                <a16:creationId xmlns:a16="http://schemas.microsoft.com/office/drawing/2014/main" id="{EA487DAE-7198-323A-2F81-8D697BC9B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3901" y="547652"/>
            <a:ext cx="4396293" cy="18022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rgbClr val="F09658"/>
                </a:solidFill>
              </a:rPr>
              <a:t>Реляционная база данных и алгоритм создания таблиц для позиционной базы данных на основе информации из первой с поддержкой запросов получения товаров по конкретным свойствам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4E3F093-4FF5-C01B-D568-9DDCF3AB5E2B}"/>
              </a:ext>
            </a:extLst>
          </p:cNvPr>
          <p:cNvSpPr txBox="1"/>
          <p:nvPr/>
        </p:nvSpPr>
        <p:spPr>
          <a:xfrm>
            <a:off x="8394750" y="2978447"/>
            <a:ext cx="100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9658"/>
                </a:solidFill>
              </a:rPr>
              <a:t>Python </a:t>
            </a:r>
            <a:r>
              <a:rPr lang="ru-RU" dirty="0">
                <a:solidFill>
                  <a:srgbClr val="F09658"/>
                </a:solidFill>
              </a:rPr>
              <a:t>скрипты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3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CAC56D19-F67A-7665-7F67-733D492A6E8C}"/>
                  </a:ext>
                </a:extLst>
              </p14:cNvPr>
              <p14:cNvContentPartPr/>
              <p14:nvPr/>
            </p14:nvContentPartPr>
            <p14:xfrm>
              <a:off x="8177850" y="1224840"/>
              <a:ext cx="139320" cy="7920"/>
            </p14:xfrm>
          </p:contentPart>
        </mc:Choice>
        <mc:Fallback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CAC56D19-F67A-7665-7F67-733D492A6E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69210" y="1215840"/>
                <a:ext cx="1569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5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31F7F3E4-F870-0B4F-B65C-AC74ED3CB874}"/>
                  </a:ext>
                </a:extLst>
              </p14:cNvPr>
              <p14:cNvContentPartPr/>
              <p14:nvPr/>
            </p14:nvContentPartPr>
            <p14:xfrm>
              <a:off x="8176050" y="1217280"/>
              <a:ext cx="11880" cy="13320"/>
            </p14:xfrm>
          </p:contentPart>
        </mc:Choice>
        <mc:Fallback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31F7F3E4-F870-0B4F-B65C-AC74ED3CB87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67410" y="1208280"/>
                <a:ext cx="295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0B6D54C0-F277-8529-ACD8-631C18371E2D}"/>
                  </a:ext>
                </a:extLst>
              </p14:cNvPr>
              <p14:cNvContentPartPr/>
              <p14:nvPr/>
            </p14:nvContentPartPr>
            <p14:xfrm>
              <a:off x="8176050" y="1215120"/>
              <a:ext cx="360" cy="1080"/>
            </p14:xfrm>
          </p:contentPart>
        </mc:Choice>
        <mc:Fallback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0B6D54C0-F277-8529-ACD8-631C18371E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67410" y="1206480"/>
                <a:ext cx="1800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9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22256499-BEBD-E223-CD17-0F1D7E0A0D6E}"/>
                  </a:ext>
                </a:extLst>
              </p14:cNvPr>
              <p14:cNvContentPartPr/>
              <p14:nvPr/>
            </p14:nvContentPartPr>
            <p14:xfrm>
              <a:off x="8181810" y="1215120"/>
              <a:ext cx="144000" cy="684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22256499-BEBD-E223-CD17-0F1D7E0A0D6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73170" y="1206480"/>
                <a:ext cx="161640" cy="2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Группа 35">
            <a:extLst>
              <a:ext uri="{FF2B5EF4-FFF2-40B4-BE49-F238E27FC236}">
                <a16:creationId xmlns:a16="http://schemas.microsoft.com/office/drawing/2014/main" id="{0734CE9D-3FB0-CDC2-2900-1DBC12BCACEE}"/>
              </a:ext>
            </a:extLst>
          </p:cNvPr>
          <p:cNvGrpSpPr/>
          <p:nvPr/>
        </p:nvGrpSpPr>
        <p:grpSpPr>
          <a:xfrm>
            <a:off x="8320770" y="1230600"/>
            <a:ext cx="355680" cy="573840"/>
            <a:chOff x="8320770" y="1230600"/>
            <a:chExt cx="355680" cy="57384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1">
              <p14:nvContentPartPr>
                <p14:cNvPr id="31" name="Рукописный ввод 30">
                  <a:extLst>
                    <a:ext uri="{FF2B5EF4-FFF2-40B4-BE49-F238E27FC236}">
                      <a16:creationId xmlns:a16="http://schemas.microsoft.com/office/drawing/2014/main" id="{B45B8FCD-F303-F529-5805-9C4BD9EB6A9D}"/>
                    </a:ext>
                  </a:extLst>
                </p14:cNvPr>
                <p14:cNvContentPartPr/>
                <p14:nvPr/>
              </p14:nvContentPartPr>
              <p14:xfrm>
                <a:off x="8320770" y="1230600"/>
                <a:ext cx="186120" cy="328680"/>
              </p14:xfrm>
            </p:contentPart>
          </mc:Choice>
          <mc:Fallback>
            <p:pic>
              <p:nvPicPr>
                <p:cNvPr id="31" name="Рукописный ввод 30">
                  <a:extLst>
                    <a:ext uri="{FF2B5EF4-FFF2-40B4-BE49-F238E27FC236}">
                      <a16:creationId xmlns:a16="http://schemas.microsoft.com/office/drawing/2014/main" id="{B45B8FCD-F303-F529-5805-9C4BD9EB6A9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312130" y="1221600"/>
                  <a:ext cx="20376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3">
              <p14:nvContentPartPr>
                <p14:cNvPr id="32" name="Рукописный ввод 31">
                  <a:extLst>
                    <a:ext uri="{FF2B5EF4-FFF2-40B4-BE49-F238E27FC236}">
                      <a16:creationId xmlns:a16="http://schemas.microsoft.com/office/drawing/2014/main" id="{B34AC5E0-85B2-9D9D-95A2-CF1770E5BB02}"/>
                    </a:ext>
                  </a:extLst>
                </p14:cNvPr>
                <p14:cNvContentPartPr/>
                <p14:nvPr/>
              </p14:nvContentPartPr>
              <p14:xfrm>
                <a:off x="8473410" y="1462800"/>
                <a:ext cx="72360" cy="141480"/>
              </p14:xfrm>
            </p:contentPart>
          </mc:Choice>
          <mc:Fallback>
            <p:pic>
              <p:nvPicPr>
                <p:cNvPr id="32" name="Рукописный ввод 31">
                  <a:extLst>
                    <a:ext uri="{FF2B5EF4-FFF2-40B4-BE49-F238E27FC236}">
                      <a16:creationId xmlns:a16="http://schemas.microsoft.com/office/drawing/2014/main" id="{B34AC5E0-85B2-9D9D-95A2-CF1770E5BB0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464410" y="1454160"/>
                  <a:ext cx="90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15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D3356C8D-042A-A3BC-3631-C85BB95A8436}"/>
                    </a:ext>
                  </a:extLst>
                </p14:cNvPr>
                <p14:cNvContentPartPr/>
                <p14:nvPr/>
              </p14:nvContentPartPr>
              <p14:xfrm>
                <a:off x="8516970" y="1548480"/>
                <a:ext cx="159480" cy="255960"/>
              </p14:xfrm>
            </p:contentPart>
          </mc:Choice>
          <mc:Fallback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D3356C8D-042A-A3BC-3631-C85BB95A843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508330" y="1539840"/>
                  <a:ext cx="177120" cy="27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7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58F4471C-395F-537E-DAE9-D8AB35A20249}"/>
                  </a:ext>
                </a:extLst>
              </p14:cNvPr>
              <p14:cNvContentPartPr/>
              <p14:nvPr/>
            </p14:nvContentPartPr>
            <p14:xfrm>
              <a:off x="8682930" y="1809750"/>
              <a:ext cx="205200" cy="343800"/>
            </p14:xfrm>
          </p:contentPart>
        </mc:Choice>
        <mc:Fallback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id="{58F4471C-395F-537E-DAE9-D8AB35A2024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673930" y="1800750"/>
                <a:ext cx="22284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19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80088EE6-25C0-62F1-1A9B-D011560AE545}"/>
                  </a:ext>
                </a:extLst>
              </p14:cNvPr>
              <p14:cNvContentPartPr/>
              <p14:nvPr/>
            </p14:nvContentPartPr>
            <p14:xfrm>
              <a:off x="8888490" y="2158050"/>
              <a:ext cx="540360" cy="900360"/>
            </p14:xfrm>
          </p:contentPart>
        </mc:Choice>
        <mc:Fallback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80088EE6-25C0-62F1-1A9B-D011560AE54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879850" y="2149410"/>
                <a:ext cx="558000" cy="9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1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E22548E6-C238-9697-7F2A-C60D1492F1B7}"/>
                  </a:ext>
                </a:extLst>
              </p14:cNvPr>
              <p14:cNvContentPartPr/>
              <p14:nvPr/>
            </p14:nvContentPartPr>
            <p14:xfrm>
              <a:off x="9414360" y="3006840"/>
              <a:ext cx="354600" cy="346680"/>
            </p14:xfrm>
          </p:contentPart>
        </mc:Choice>
        <mc:Fallback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id="{E22548E6-C238-9697-7F2A-C60D1492F1B7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05720" y="2998200"/>
                <a:ext cx="3722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3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9FE7F19C-063F-7984-62F2-810F873CBA03}"/>
                  </a:ext>
                </a:extLst>
              </p14:cNvPr>
              <p14:cNvContentPartPr/>
              <p14:nvPr/>
            </p14:nvContentPartPr>
            <p14:xfrm>
              <a:off x="8168760" y="3687960"/>
              <a:ext cx="1593000" cy="1003320"/>
            </p14:xfrm>
          </p:contentPart>
        </mc:Choice>
        <mc:Fallback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id="{9FE7F19C-063F-7984-62F2-810F873CBA0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159760" y="3678960"/>
                <a:ext cx="1610640" cy="102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9C9E4BA7-F8B1-9241-D562-B1F9E2478F3C}"/>
              </a:ext>
            </a:extLst>
          </p:cNvPr>
          <p:cNvGrpSpPr/>
          <p:nvPr/>
        </p:nvGrpSpPr>
        <p:grpSpPr>
          <a:xfrm>
            <a:off x="8176320" y="4526040"/>
            <a:ext cx="1515240" cy="1006200"/>
            <a:chOff x="8176320" y="4526040"/>
            <a:chExt cx="1515240" cy="1006200"/>
          </a:xfrm>
        </p:grpSpPr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5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7938E49E-8A61-7FFB-BF39-47EE5C719CF3}"/>
                    </a:ext>
                  </a:extLst>
                </p14:cNvPr>
                <p14:cNvContentPartPr/>
                <p14:nvPr/>
              </p14:nvContentPartPr>
              <p14:xfrm>
                <a:off x="8176320" y="4723680"/>
                <a:ext cx="1515240" cy="808560"/>
              </p14:xfrm>
            </p:contentPart>
          </mc:Choice>
          <mc:Fallback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7938E49E-8A61-7FFB-BF39-47EE5C719CF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167320" y="4715040"/>
                  <a:ext cx="1532880" cy="82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7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5647A11B-C827-F50C-35F3-901036C61DAF}"/>
                    </a:ext>
                  </a:extLst>
                </p14:cNvPr>
                <p14:cNvContentPartPr/>
                <p14:nvPr/>
              </p14:nvContentPartPr>
              <p14:xfrm>
                <a:off x="9128880" y="4647720"/>
                <a:ext cx="174600" cy="8280"/>
              </p14:xfrm>
            </p:contentPart>
          </mc:Choice>
          <mc:Fallback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5647A11B-C827-F50C-35F3-901036C61DA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119880" y="4639080"/>
                  <a:ext cx="1922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29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A804BF95-AD0B-67D9-DBEC-CA6C0D29516C}"/>
                    </a:ext>
                  </a:extLst>
                </p14:cNvPr>
                <p14:cNvContentPartPr/>
                <p14:nvPr/>
              </p14:nvContentPartPr>
              <p14:xfrm>
                <a:off x="9212400" y="4587240"/>
                <a:ext cx="21960" cy="183600"/>
              </p14:xfrm>
            </p:contentPart>
          </mc:Choice>
          <mc:Fallback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A804BF95-AD0B-67D9-DBEC-CA6C0D29516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203400" y="4578240"/>
                  <a:ext cx="396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1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29461C93-03EF-E26E-6337-6F33D663AA87}"/>
                    </a:ext>
                  </a:extLst>
                </p14:cNvPr>
                <p14:cNvContentPartPr/>
                <p14:nvPr/>
              </p14:nvContentPartPr>
              <p14:xfrm>
                <a:off x="9204840" y="4526040"/>
                <a:ext cx="23760" cy="98280"/>
              </p14:xfrm>
            </p:contentPart>
          </mc:Choice>
          <mc:Fallback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29461C93-03EF-E26E-6337-6F33D663AA8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195840" y="4517040"/>
                  <a:ext cx="414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xmlns:aink="http://schemas.microsoft.com/office/drawing/2016/ink" Requires="p14 aink">
            <p:contentPart p14:bwMode="auto" r:id="rId33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B20E28C8-86A5-2861-2B5A-27E237AFF4D7}"/>
                    </a:ext>
                  </a:extLst>
                </p14:cNvPr>
                <p14:cNvContentPartPr/>
                <p14:nvPr/>
              </p14:nvContentPartPr>
              <p14:xfrm>
                <a:off x="9204480" y="4526040"/>
                <a:ext cx="8280" cy="98640"/>
              </p14:xfrm>
            </p:contentPart>
          </mc:Choice>
          <mc:Fallback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B20E28C8-86A5-2861-2B5A-27E237AFF4D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195480" y="4517040"/>
                  <a:ext cx="25920" cy="116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73736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536328" y="5830414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05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627918" y="2211778"/>
            <a:ext cx="518962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Как устроена</a:t>
            </a:r>
          </a:p>
          <a:p>
            <a:pPr algn="ctr"/>
            <a:r>
              <a:rPr lang="ru-RU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Реляционная БД</a:t>
            </a:r>
            <a:endParaRPr lang="ru-RU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03502" y="2104930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3309184E-DCAC-68AF-85FC-0B77C08A6B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" t="5817" r="4400" b="4803"/>
          <a:stretch/>
        </p:blipFill>
        <p:spPr>
          <a:xfrm flipH="1">
            <a:off x="1956834" y="2968751"/>
            <a:ext cx="3931921" cy="3889249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E1F68C6-E2BE-4FA2-C661-FB8F9DD1D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16" b="95349" l="5504" r="55348">
                        <a14:foregroundMark x1="38660" y1="13981" x2="40498" y2="24961"/>
                        <a14:foregroundMark x1="40498" y1="24961" x2="49844" y2="26822"/>
                        <a14:foregroundMark x1="49844" y1="26822" x2="51194" y2="14574"/>
                        <a14:foregroundMark x1="51194" y1="14574" x2="50363" y2="10698"/>
                        <a14:foregroundMark x1="53583" y1="5736" x2="52648" y2="21395"/>
                        <a14:foregroundMark x1="55036" y1="12558" x2="54206" y2="24341"/>
                        <a14:foregroundMark x1="39979" y1="37984" x2="38629" y2="53333"/>
                        <a14:foregroundMark x1="38629" y1="53333" x2="42056" y2="60930"/>
                        <a14:foregroundMark x1="42056" y1="60930" x2="47975" y2="62481"/>
                        <a14:foregroundMark x1="47975" y1="62481" x2="53790" y2="56589"/>
                        <a14:foregroundMark x1="53790" y1="56589" x2="55348" y2="48217"/>
                        <a14:foregroundMark x1="55348" y1="48217" x2="54621" y2="39380"/>
                        <a14:foregroundMark x1="54621" y1="39380" x2="49325" y2="35969"/>
                        <a14:foregroundMark x1="49325" y1="35969" x2="42264" y2="36279"/>
                        <a14:foregroundMark x1="42264" y1="36279" x2="38837" y2="40310"/>
                        <a14:foregroundMark x1="51713" y1="70698" x2="42368" y2="71938"/>
                        <a14:foregroundMark x1="42368" y1="71938" x2="37591" y2="79535"/>
                        <a14:foregroundMark x1="37591" y1="79535" x2="37503" y2="80812"/>
                        <a14:foregroundMark x1="38751" y1="91127" x2="39650" y2="92438"/>
                        <a14:foregroundMark x1="52086" y1="92884" x2="54206" y2="91008"/>
                        <a14:foregroundMark x1="54206" y1="91008" x2="54829" y2="77364"/>
                        <a14:foregroundMark x1="54829" y1="77364" x2="52336" y2="71628"/>
                        <a14:foregroundMark x1="9034" y1="39070" x2="18069" y2="47907"/>
                        <a14:foregroundMark x1="5711" y1="35194" x2="5711" y2="49147"/>
                        <a14:foregroundMark x1="11526" y1="41860" x2="11111" y2="53953"/>
                        <a14:foregroundMark x1="17030" y1="50543" x2="12565" y2="56589"/>
                        <a14:foregroundMark x1="6957" y1="33488" x2="7580" y2="37054"/>
                        <a14:foregroundMark x1="10903" y1="35349" x2="12046" y2="39225"/>
                        <a14:foregroundMark x1="18380" y1="37674" x2="19834" y2="46822"/>
                        <a14:foregroundMark x1="17445" y1="34729" x2="15680" y2="39070"/>
                        <a14:foregroundMark x1="17342" y1="37519" x2="11942" y2="42326"/>
                        <a14:foregroundMark x1="7788" y1="38605" x2="9657" y2="49612"/>
                        <a14:foregroundMark x1="9657" y1="48527" x2="13707" y2="52868"/>
                        <a14:foregroundMark x1="12773" y1="53333" x2="16407" y2="55194"/>
                        <a14:foregroundMark x1="15265" y1="56589" x2="16407" y2="57984"/>
                        <a14:foregroundMark x1="18588" y1="46822" x2="18588" y2="50543"/>
                        <a14:foregroundMark x1="16199" y1="47442" x2="17030" y2="51938"/>
                        <a14:foregroundMark x1="38632" y1="14995" x2="40187" y2="14884"/>
                        <a14:foregroundMark x1="38580" y1="40863" x2="41018" y2="40465"/>
                        <a14:foregroundMark x1="19522" y1="46977" x2="22058" y2="48720"/>
                        <a14:foregroundMark x1="38839" y1="75899" x2="39979" y2="76434"/>
                        <a14:backgroundMark x1="38110" y1="95194" x2="51090" y2="95659"/>
                        <a14:backgroundMark x1="36760" y1="84031" x2="36449" y2="94109"/>
                        <a14:backgroundMark x1="36968" y1="95814" x2="39356" y2="95039"/>
                        <a14:backgroundMark x1="39252" y1="34264" x2="31360" y2="36589"/>
                        <a14:backgroundMark x1="31360" y1="36589" x2="31360" y2="36589"/>
                        <a14:backgroundMark x1="30841" y1="35814" x2="26895" y2="40775"/>
                        <a14:backgroundMark x1="27518" y1="40465" x2="24611" y2="41240"/>
                        <a14:backgroundMark x1="23988" y1="37054" x2="24299" y2="50078"/>
                        <a14:backgroundMark x1="24611" y1="44806" x2="24818" y2="59070"/>
                        <a14:backgroundMark x1="29180" y1="51008" x2="28557" y2="72403"/>
                        <a14:backgroundMark x1="28557" y1="72403" x2="28557" y2="72403"/>
                        <a14:backgroundMark x1="33229" y1="61705" x2="35826" y2="86047"/>
                        <a14:backgroundMark x1="36760" y1="73333" x2="36449" y2="79225"/>
                        <a14:backgroundMark x1="31256" y1="57209" x2="29180" y2="71783"/>
                        <a14:backgroundMark x1="28868" y1="36744" x2="28868" y2="52868"/>
                        <a14:backgroundMark x1="30010" y1="40930" x2="30426" y2="52403"/>
                        <a14:backgroundMark x1="33645" y1="40000" x2="33541" y2="49302"/>
                        <a14:backgroundMark x1="36656" y1="38295" x2="35410" y2="48217"/>
                        <a14:backgroundMark x1="34891" y1="9302" x2="35410" y2="29922"/>
                        <a14:backgroundMark x1="32503" y1="15039" x2="31256" y2="43101"/>
                        <a14:backgroundMark x1="27934" y1="26977" x2="28557" y2="46357"/>
                        <a14:backgroundMark x1="26064" y1="33333" x2="25857" y2="46977"/>
                        <a14:backgroundMark x1="36656" y1="6512" x2="36241" y2="21550"/>
                      </a14:backgroundRemoval>
                    </a14:imgEffect>
                  </a14:imgLayer>
                </a14:imgProps>
              </a:ext>
            </a:extLst>
          </a:blip>
          <a:srcRect r="40254"/>
          <a:stretch/>
        </p:blipFill>
        <p:spPr>
          <a:xfrm>
            <a:off x="6711697" y="357187"/>
            <a:ext cx="5480304" cy="6143625"/>
          </a:xfrm>
          <a:prstGeom prst="rect">
            <a:avLst/>
          </a:prstGeom>
        </p:spPr>
      </p:pic>
      <p:cxnSp>
        <p:nvCxnSpPr>
          <p:cNvPr id="7" name="Соединитель: уступ 6">
            <a:extLst>
              <a:ext uri="{FF2B5EF4-FFF2-40B4-BE49-F238E27FC236}">
                <a16:creationId xmlns:a16="http://schemas.microsoft.com/office/drawing/2014/main" id="{02903910-68C9-4A3A-7D6C-D7ACC01542E1}"/>
              </a:ext>
            </a:extLst>
          </p:cNvPr>
          <p:cNvCxnSpPr>
            <a:cxnSpLocks/>
          </p:cNvCxnSpPr>
          <p:nvPr/>
        </p:nvCxnSpPr>
        <p:spPr>
          <a:xfrm flipV="1">
            <a:off x="8492490" y="1280160"/>
            <a:ext cx="1855451" cy="1520190"/>
          </a:xfrm>
          <a:prstGeom prst="bentConnector3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Соединитель: уступ 13">
            <a:extLst>
              <a:ext uri="{FF2B5EF4-FFF2-40B4-BE49-F238E27FC236}">
                <a16:creationId xmlns:a16="http://schemas.microsoft.com/office/drawing/2014/main" id="{681074E1-C9A1-02B0-D1CA-31B123EDE56D}"/>
              </a:ext>
            </a:extLst>
          </p:cNvPr>
          <p:cNvCxnSpPr>
            <a:cxnSpLocks/>
          </p:cNvCxnSpPr>
          <p:nvPr/>
        </p:nvCxnSpPr>
        <p:spPr>
          <a:xfrm flipV="1">
            <a:off x="8054340" y="2968751"/>
            <a:ext cx="2180826" cy="50157"/>
          </a:xfrm>
          <a:prstGeom prst="bentConnector3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Соединитель: уступ 17">
            <a:extLst>
              <a:ext uri="{FF2B5EF4-FFF2-40B4-BE49-F238E27FC236}">
                <a16:creationId xmlns:a16="http://schemas.microsoft.com/office/drawing/2014/main" id="{8607B067-B9E5-B3F3-E317-89CA7E671CC8}"/>
              </a:ext>
            </a:extLst>
          </p:cNvPr>
          <p:cNvCxnSpPr>
            <a:cxnSpLocks/>
          </p:cNvCxnSpPr>
          <p:nvPr/>
        </p:nvCxnSpPr>
        <p:spPr>
          <a:xfrm>
            <a:off x="8054340" y="3246120"/>
            <a:ext cx="2180826" cy="1667255"/>
          </a:xfrm>
          <a:prstGeom prst="bentConnector3">
            <a:avLst/>
          </a:prstGeom>
          <a:ln>
            <a:solidFill>
              <a:srgbClr val="F09658"/>
            </a:solidFill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787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06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2142898" y="2458756"/>
            <a:ext cx="648042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Как выглядит </a:t>
            </a:r>
          </a:p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параметрическая БД</a:t>
            </a: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334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9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73205CE-1AF6-D611-B20D-2A3C25D23DE8}"/>
              </a:ext>
            </a:extLst>
          </p:cNvPr>
          <p:cNvSpPr/>
          <p:nvPr/>
        </p:nvSpPr>
        <p:spPr>
          <a:xfrm>
            <a:off x="159983" y="5869743"/>
            <a:ext cx="861133" cy="8925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07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FC18859-E7A1-A51B-11E0-603B786058F6}"/>
              </a:ext>
            </a:extLst>
          </p:cNvPr>
          <p:cNvSpPr/>
          <p:nvPr/>
        </p:nvSpPr>
        <p:spPr>
          <a:xfrm rot="16200000">
            <a:off x="-1766122" y="2212820"/>
            <a:ext cx="53136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Использованные</a:t>
            </a:r>
            <a:endParaRPr lang="ru-RU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ru-RU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технологии</a:t>
            </a:r>
          </a:p>
        </p:txBody>
      </p:sp>
      <p:sp>
        <p:nvSpPr>
          <p:cNvPr id="11" name="AutoShape 2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492DFED2-F03D-2480-D48A-249FEEDD35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AutoShape 4" descr="A majestic phoenix bird, glowing with fiery red and orange feathers, looking joyful and satisfied. The phoenix is radiating warmth and energy against a pure black background, with its feathers illuminated as if they are made of flames. The bird's expression should be content, with a proud posture, wings slightly spread, and a powerful, radiant glow that contrasts vividly against the dark backdrop.">
            <a:extLst>
              <a:ext uri="{FF2B5EF4-FFF2-40B4-BE49-F238E27FC236}">
                <a16:creationId xmlns:a16="http://schemas.microsoft.com/office/drawing/2014/main" id="{CEBE5719-58C6-47DC-E585-634CF88603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45736" y="2078736"/>
            <a:ext cx="4931664" cy="493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4B63444A-ADF8-0E9B-BD51-878A51701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18016"/>
            <a:ext cx="3632952" cy="242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icture background">
            <a:extLst>
              <a:ext uri="{FF2B5EF4-FFF2-40B4-BE49-F238E27FC236}">
                <a16:creationId xmlns:a16="http://schemas.microsoft.com/office/drawing/2014/main" id="{495FD4C2-28D3-2B11-8AB6-80F2AE651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673" y="1931766"/>
            <a:ext cx="2994468" cy="2994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7706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166</Words>
  <Application>Microsoft Office PowerPoint</Application>
  <PresentationFormat>Широкоэкранный</PresentationFormat>
  <Paragraphs>33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IBM Plex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Ilya</dc:creator>
  <cp:lastModifiedBy>Анастасия Ларионова</cp:lastModifiedBy>
  <cp:revision>8</cp:revision>
  <dcterms:created xsi:type="dcterms:W3CDTF">2023-08-27T07:33:19Z</dcterms:created>
  <dcterms:modified xsi:type="dcterms:W3CDTF">2024-10-12T18:25:53Z</dcterms:modified>
</cp:coreProperties>
</file>